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7" r:id="rId2"/>
    <p:sldId id="258" r:id="rId3"/>
    <p:sldId id="260" r:id="rId4"/>
    <p:sldId id="263" r:id="rId5"/>
    <p:sldId id="264" r:id="rId6"/>
    <p:sldId id="265" r:id="rId7"/>
    <p:sldId id="266" r:id="rId8"/>
    <p:sldId id="267" r:id="rId9"/>
    <p:sldId id="268" r:id="rId10"/>
    <p:sldId id="329" r:id="rId11"/>
    <p:sldId id="270" r:id="rId12"/>
    <p:sldId id="271" r:id="rId13"/>
    <p:sldId id="272" r:id="rId14"/>
    <p:sldId id="273" r:id="rId15"/>
    <p:sldId id="274" r:id="rId16"/>
    <p:sldId id="330" r:id="rId17"/>
    <p:sldId id="261" r:id="rId18"/>
    <p:sldId id="306" r:id="rId19"/>
    <p:sldId id="318" r:id="rId20"/>
    <p:sldId id="308" r:id="rId21"/>
    <p:sldId id="309" r:id="rId22"/>
    <p:sldId id="310" r:id="rId23"/>
    <p:sldId id="312" r:id="rId24"/>
    <p:sldId id="314" r:id="rId25"/>
    <p:sldId id="315" r:id="rId26"/>
    <p:sldId id="322" r:id="rId27"/>
    <p:sldId id="325" r:id="rId28"/>
    <p:sldId id="324" r:id="rId29"/>
    <p:sldId id="326" r:id="rId30"/>
    <p:sldId id="327" r:id="rId31"/>
    <p:sldId id="328" r:id="rId32"/>
    <p:sldId id="31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0" r:id="rId46"/>
    <p:sldId id="291" r:id="rId47"/>
    <p:sldId id="292" r:id="rId48"/>
    <p:sldId id="293" r:id="rId49"/>
    <p:sldId id="294" r:id="rId50"/>
    <p:sldId id="295" r:id="rId51"/>
    <p:sldId id="296" r:id="rId52"/>
    <p:sldId id="297" r:id="rId53"/>
    <p:sldId id="298" r:id="rId54"/>
    <p:sldId id="299" r:id="rId55"/>
    <p:sldId id="300" r:id="rId56"/>
    <p:sldId id="301" r:id="rId57"/>
    <p:sldId id="302" r:id="rId58"/>
    <p:sldId id="303" r:id="rId59"/>
    <p:sldId id="304" r:id="rId60"/>
    <p:sldId id="305" r:id="rId6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5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DBAAB0E2-3183-4C66-AA21-9012AAB1BD9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9F08CE7B-35C3-4358-AD5E-EB629A63D2E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0" name="Rectangle 4">
            <a:extLst>
              <a:ext uri="{FF2B5EF4-FFF2-40B4-BE49-F238E27FC236}">
                <a16:creationId xmlns:a16="http://schemas.microsoft.com/office/drawing/2014/main" id="{04A246E8-A3FB-40A4-A1C9-D89DC191E10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9" name="Rectangle 5">
            <a:extLst>
              <a:ext uri="{FF2B5EF4-FFF2-40B4-BE49-F238E27FC236}">
                <a16:creationId xmlns:a16="http://schemas.microsoft.com/office/drawing/2014/main" id="{1668188C-EB10-4436-8145-038F840C5D4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26630" name="Rectangle 6">
            <a:extLst>
              <a:ext uri="{FF2B5EF4-FFF2-40B4-BE49-F238E27FC236}">
                <a16:creationId xmlns:a16="http://schemas.microsoft.com/office/drawing/2014/main" id="{49A41950-78DB-40FB-BCD1-CD82EB67D6F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31" name="Rectangle 7">
            <a:extLst>
              <a:ext uri="{FF2B5EF4-FFF2-40B4-BE49-F238E27FC236}">
                <a16:creationId xmlns:a16="http://schemas.microsoft.com/office/drawing/2014/main" id="{71852AC0-9ABF-4EAC-BE73-70DB8EC1C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FDD7326-698B-4D8C-8614-63C2978AE4C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190A5174-B5E8-4899-9D86-EC56FBA9CB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A3FC204-7F93-4CCB-957D-519B9474041E}" type="slidenum">
              <a:rPr lang="ru-RU" altLang="ru-RU"/>
              <a:pPr eaLnBrk="1" hangingPunct="1"/>
              <a:t>34</a:t>
            </a:fld>
            <a:endParaRPr lang="ru-RU" altLang="ru-RU"/>
          </a:p>
        </p:txBody>
      </p:sp>
      <p:sp>
        <p:nvSpPr>
          <p:cNvPr id="66563" name="Slide Image Placeholder 1">
            <a:extLst>
              <a:ext uri="{FF2B5EF4-FFF2-40B4-BE49-F238E27FC236}">
                <a16:creationId xmlns:a16="http://schemas.microsoft.com/office/drawing/2014/main" id="{65AA54B2-4E98-4FE4-B7D2-A9070DC244F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4" name="Notes Placeholder 2">
            <a:extLst>
              <a:ext uri="{FF2B5EF4-FFF2-40B4-BE49-F238E27FC236}">
                <a16:creationId xmlns:a16="http://schemas.microsoft.com/office/drawing/2014/main" id="{D38FB5B2-5712-474D-BEC7-FD9DB31DFA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565" name="Slide Number Placeholder 3">
            <a:extLst>
              <a:ext uri="{FF2B5EF4-FFF2-40B4-BE49-F238E27FC236}">
                <a16:creationId xmlns:a16="http://schemas.microsoft.com/office/drawing/2014/main" id="{801C2BD9-9743-4C5D-8670-DF42D69BE66B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C584C28-59EF-4A80-8936-3031D9A72160}" type="slidenum">
              <a:rPr lang="en-US" altLang="ru-RU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/>
              <a:t>34</a:t>
            </a:fld>
            <a:endParaRPr lang="en-US" altLang="ru-RU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id="{80F2884F-9F73-4CA1-BCB8-C0144C6F48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6FEBB4F-2CA7-4E42-BB84-F276032CB69F}" type="slidenum">
              <a:rPr lang="ru-RU" altLang="ru-RU"/>
              <a:pPr eaLnBrk="1" hangingPunct="1"/>
              <a:t>49</a:t>
            </a:fld>
            <a:endParaRPr lang="ru-RU" altLang="ru-RU"/>
          </a:p>
        </p:txBody>
      </p:sp>
      <p:sp>
        <p:nvSpPr>
          <p:cNvPr id="75779" name="Slide Image Placeholder 1">
            <a:extLst>
              <a:ext uri="{FF2B5EF4-FFF2-40B4-BE49-F238E27FC236}">
                <a16:creationId xmlns:a16="http://schemas.microsoft.com/office/drawing/2014/main" id="{6CBF2AF4-7750-41EB-9468-61C32CDCC3A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80" name="Notes Placeholder 2">
            <a:extLst>
              <a:ext uri="{FF2B5EF4-FFF2-40B4-BE49-F238E27FC236}">
                <a16:creationId xmlns:a16="http://schemas.microsoft.com/office/drawing/2014/main" id="{32D21770-53D1-44D2-B2D6-8988D0187B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781" name="Slide Number Placeholder 3">
            <a:extLst>
              <a:ext uri="{FF2B5EF4-FFF2-40B4-BE49-F238E27FC236}">
                <a16:creationId xmlns:a16="http://schemas.microsoft.com/office/drawing/2014/main" id="{E63B910D-3ACF-47EB-B945-9A28054DCDAD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2F04E29-8A3B-4687-A2B0-A457A6FBC013}" type="slidenum">
              <a:rPr lang="en-US" altLang="ru-RU" sz="1200">
                <a:latin typeface="Calibri" panose="020F0502020204030204" pitchFamily="34" charset="0"/>
              </a:rPr>
              <a:pPr algn="r" eaLnBrk="1" hangingPunct="1"/>
              <a:t>49</a:t>
            </a:fld>
            <a:endParaRPr lang="en-US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>
            <a:extLst>
              <a:ext uri="{FF2B5EF4-FFF2-40B4-BE49-F238E27FC236}">
                <a16:creationId xmlns:a16="http://schemas.microsoft.com/office/drawing/2014/main" id="{2BDE8112-488E-4003-AF39-DA4C28262C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F0F25FD-D6F7-4027-9161-7A8E7ED843D0}" type="slidenum">
              <a:rPr lang="ru-RU" altLang="ru-RU"/>
              <a:pPr eaLnBrk="1" hangingPunct="1"/>
              <a:t>50</a:t>
            </a:fld>
            <a:endParaRPr lang="ru-RU" altLang="ru-RU"/>
          </a:p>
        </p:txBody>
      </p:sp>
      <p:sp>
        <p:nvSpPr>
          <p:cNvPr id="76803" name="Slide Image Placeholder 1">
            <a:extLst>
              <a:ext uri="{FF2B5EF4-FFF2-40B4-BE49-F238E27FC236}">
                <a16:creationId xmlns:a16="http://schemas.microsoft.com/office/drawing/2014/main" id="{54553EFD-8AE1-4239-886D-C17BC4AFD74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4" name="Notes Placeholder 2">
            <a:extLst>
              <a:ext uri="{FF2B5EF4-FFF2-40B4-BE49-F238E27FC236}">
                <a16:creationId xmlns:a16="http://schemas.microsoft.com/office/drawing/2014/main" id="{37910EB0-5E4A-4121-A32C-778AB876C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805" name="Slide Number Placeholder 3">
            <a:extLst>
              <a:ext uri="{FF2B5EF4-FFF2-40B4-BE49-F238E27FC236}">
                <a16:creationId xmlns:a16="http://schemas.microsoft.com/office/drawing/2014/main" id="{80736B93-A7E4-47E5-B1BD-648B605AB85D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F6A15CA-30B0-47F2-8CEA-93C1F1906B9B}" type="slidenum">
              <a:rPr lang="en-US" altLang="ru-RU" sz="1200">
                <a:latin typeface="Calibri" panose="020F0502020204030204" pitchFamily="34" charset="0"/>
              </a:rPr>
              <a:pPr algn="r" eaLnBrk="1" hangingPunct="1"/>
              <a:t>50</a:t>
            </a:fld>
            <a:endParaRPr lang="en-US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7E2CC892-F52A-4237-A15D-4E100F4794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201365B-0487-4F76-82D6-21D48C95A0C6}" type="slidenum">
              <a:rPr lang="ru-RU" altLang="ru-RU"/>
              <a:pPr eaLnBrk="1" hangingPunct="1"/>
              <a:t>35</a:t>
            </a:fld>
            <a:endParaRPr lang="ru-RU" altLang="ru-RU"/>
          </a:p>
        </p:txBody>
      </p:sp>
      <p:sp>
        <p:nvSpPr>
          <p:cNvPr id="67587" name="Slide Image Placeholder 1">
            <a:extLst>
              <a:ext uri="{FF2B5EF4-FFF2-40B4-BE49-F238E27FC236}">
                <a16:creationId xmlns:a16="http://schemas.microsoft.com/office/drawing/2014/main" id="{597D6DA0-AFF0-4892-989E-DEEEF1237C6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8" name="Notes Placeholder 2">
            <a:extLst>
              <a:ext uri="{FF2B5EF4-FFF2-40B4-BE49-F238E27FC236}">
                <a16:creationId xmlns:a16="http://schemas.microsoft.com/office/drawing/2014/main" id="{B605F2F3-35A4-46BB-A75B-5D20ACA38D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589" name="Slide Number Placeholder 3">
            <a:extLst>
              <a:ext uri="{FF2B5EF4-FFF2-40B4-BE49-F238E27FC236}">
                <a16:creationId xmlns:a16="http://schemas.microsoft.com/office/drawing/2014/main" id="{5E1003CC-D0FB-4401-9DEC-6A726ED39563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1F7F96A-9958-41DF-B1D8-7F9D3ABCDB00}" type="slidenum">
              <a:rPr lang="en-US" altLang="ru-RU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/>
              <a:t>35</a:t>
            </a:fld>
            <a:endParaRPr lang="en-US" altLang="ru-RU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>
            <a:extLst>
              <a:ext uri="{FF2B5EF4-FFF2-40B4-BE49-F238E27FC236}">
                <a16:creationId xmlns:a16="http://schemas.microsoft.com/office/drawing/2014/main" id="{299F0305-1A9E-4647-A6B8-80ABC0249B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1FF4ABF-93A9-4F99-8742-42CBFE3EDC80}" type="slidenum">
              <a:rPr lang="ru-RU" altLang="ru-RU"/>
              <a:pPr eaLnBrk="1" hangingPunct="1"/>
              <a:t>36</a:t>
            </a:fld>
            <a:endParaRPr lang="ru-RU" altLang="ru-RU"/>
          </a:p>
        </p:txBody>
      </p:sp>
      <p:sp>
        <p:nvSpPr>
          <p:cNvPr id="68611" name="Slide Image Placeholder 1">
            <a:extLst>
              <a:ext uri="{FF2B5EF4-FFF2-40B4-BE49-F238E27FC236}">
                <a16:creationId xmlns:a16="http://schemas.microsoft.com/office/drawing/2014/main" id="{E56CF1F5-6D1D-4992-AB92-C032B0E558B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2" name="Notes Placeholder 2">
            <a:extLst>
              <a:ext uri="{FF2B5EF4-FFF2-40B4-BE49-F238E27FC236}">
                <a16:creationId xmlns:a16="http://schemas.microsoft.com/office/drawing/2014/main" id="{6CA0F222-0080-4A80-B814-772C8948CE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613" name="Slide Number Placeholder 3">
            <a:extLst>
              <a:ext uri="{FF2B5EF4-FFF2-40B4-BE49-F238E27FC236}">
                <a16:creationId xmlns:a16="http://schemas.microsoft.com/office/drawing/2014/main" id="{72CF9D26-7C40-4265-8342-033B3108F716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F54A856B-279B-4DB1-86C9-2725A8716F62}" type="slidenum">
              <a:rPr lang="en-US" altLang="ru-RU" sz="1200">
                <a:latin typeface="Calibri" panose="020F0502020204030204" pitchFamily="34" charset="0"/>
              </a:rPr>
              <a:pPr algn="r" eaLnBrk="1" hangingPunct="1"/>
              <a:t>36</a:t>
            </a:fld>
            <a:endParaRPr lang="en-US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E95FAC01-D361-4C1C-8597-04C75B386E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AA70FE5-EABA-4097-B32A-DE2D8FEE2E60}" type="slidenum">
              <a:rPr lang="ru-RU" altLang="ru-RU"/>
              <a:pPr eaLnBrk="1" hangingPunct="1"/>
              <a:t>37</a:t>
            </a:fld>
            <a:endParaRPr lang="ru-RU" altLang="ru-RU"/>
          </a:p>
        </p:txBody>
      </p:sp>
      <p:sp>
        <p:nvSpPr>
          <p:cNvPr id="69635" name="Slide Image Placeholder 1">
            <a:extLst>
              <a:ext uri="{FF2B5EF4-FFF2-40B4-BE49-F238E27FC236}">
                <a16:creationId xmlns:a16="http://schemas.microsoft.com/office/drawing/2014/main" id="{C1DA0CFA-1373-44B9-AE0C-2D76C2E2DD4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6" name="Notes Placeholder 2">
            <a:extLst>
              <a:ext uri="{FF2B5EF4-FFF2-40B4-BE49-F238E27FC236}">
                <a16:creationId xmlns:a16="http://schemas.microsoft.com/office/drawing/2014/main" id="{4B791176-F1B4-4238-BEE0-5AE88291C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37" name="Slide Number Placeholder 3">
            <a:extLst>
              <a:ext uri="{FF2B5EF4-FFF2-40B4-BE49-F238E27FC236}">
                <a16:creationId xmlns:a16="http://schemas.microsoft.com/office/drawing/2014/main" id="{D1D76857-14B6-46EA-9279-55688A5D6E2C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3C18D5E-ED45-4913-9D52-0611B72D12DC}" type="slidenum">
              <a:rPr lang="en-US" altLang="ru-RU" sz="1200">
                <a:latin typeface="Calibri" panose="020F0502020204030204" pitchFamily="34" charset="0"/>
              </a:rPr>
              <a:pPr algn="r" eaLnBrk="1" hangingPunct="1"/>
              <a:t>37</a:t>
            </a:fld>
            <a:endParaRPr lang="en-US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id="{1DA0138C-8FD6-4E92-84F1-D13E422F4D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B2B3786-7544-4CCB-BD59-A6254073DE27}" type="slidenum">
              <a:rPr lang="ru-RU" altLang="ru-RU"/>
              <a:pPr eaLnBrk="1" hangingPunct="1"/>
              <a:t>38</a:t>
            </a:fld>
            <a:endParaRPr lang="ru-RU" altLang="ru-RU"/>
          </a:p>
        </p:txBody>
      </p:sp>
      <p:sp>
        <p:nvSpPr>
          <p:cNvPr id="70659" name="Slide Image Placeholder 1">
            <a:extLst>
              <a:ext uri="{FF2B5EF4-FFF2-40B4-BE49-F238E27FC236}">
                <a16:creationId xmlns:a16="http://schemas.microsoft.com/office/drawing/2014/main" id="{CEFAC28A-6C83-4242-8767-566DD8F637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60" name="Notes Placeholder 2">
            <a:extLst>
              <a:ext uri="{FF2B5EF4-FFF2-40B4-BE49-F238E27FC236}">
                <a16:creationId xmlns:a16="http://schemas.microsoft.com/office/drawing/2014/main" id="{2BB6214B-3595-4903-8A77-4B5F6E0A11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661" name="Slide Number Placeholder 3">
            <a:extLst>
              <a:ext uri="{FF2B5EF4-FFF2-40B4-BE49-F238E27FC236}">
                <a16:creationId xmlns:a16="http://schemas.microsoft.com/office/drawing/2014/main" id="{95C4653C-B5B5-4760-A709-74171D310F97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C535A11D-A405-4616-82CA-786AB9561FC8}" type="slidenum">
              <a:rPr lang="en-US" altLang="ru-RU" sz="1200">
                <a:latin typeface="Calibri" panose="020F0502020204030204" pitchFamily="34" charset="0"/>
              </a:rPr>
              <a:pPr algn="r" eaLnBrk="1" hangingPunct="1"/>
              <a:t>38</a:t>
            </a:fld>
            <a:endParaRPr lang="en-US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id="{AB154484-B501-4D3C-A063-8AD1F15EDF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83FF7CB-C065-4E87-B968-E5A6184DBBDC}" type="slidenum">
              <a:rPr lang="ru-RU" altLang="ru-RU"/>
              <a:pPr eaLnBrk="1" hangingPunct="1"/>
              <a:t>39</a:t>
            </a:fld>
            <a:endParaRPr lang="ru-RU" altLang="ru-RU"/>
          </a:p>
        </p:txBody>
      </p:sp>
      <p:sp>
        <p:nvSpPr>
          <p:cNvPr id="71683" name="Slide Image Placeholder 1">
            <a:extLst>
              <a:ext uri="{FF2B5EF4-FFF2-40B4-BE49-F238E27FC236}">
                <a16:creationId xmlns:a16="http://schemas.microsoft.com/office/drawing/2014/main" id="{C2A289FE-8960-4962-9105-5853DC27090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4" name="Notes Placeholder 2">
            <a:extLst>
              <a:ext uri="{FF2B5EF4-FFF2-40B4-BE49-F238E27FC236}">
                <a16:creationId xmlns:a16="http://schemas.microsoft.com/office/drawing/2014/main" id="{F20C7720-88F4-4977-9FB9-7F0BEBAFDE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685" name="Slide Number Placeholder 3">
            <a:extLst>
              <a:ext uri="{FF2B5EF4-FFF2-40B4-BE49-F238E27FC236}">
                <a16:creationId xmlns:a16="http://schemas.microsoft.com/office/drawing/2014/main" id="{DF3FF9B7-4618-4A3A-8A9B-8542E7688DE5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4228FB1-80F7-4346-BC2C-CF5C9E65471A}" type="slidenum">
              <a:rPr lang="en-US" altLang="ru-RU" sz="1200">
                <a:latin typeface="Calibri" panose="020F0502020204030204" pitchFamily="34" charset="0"/>
              </a:rPr>
              <a:pPr algn="r" eaLnBrk="1" hangingPunct="1"/>
              <a:t>39</a:t>
            </a:fld>
            <a:endParaRPr lang="en-US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>
            <a:extLst>
              <a:ext uri="{FF2B5EF4-FFF2-40B4-BE49-F238E27FC236}">
                <a16:creationId xmlns:a16="http://schemas.microsoft.com/office/drawing/2014/main" id="{DA7C6847-0114-4639-8A5B-34D8B5FDEF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73678D2-0D6D-4A26-89E6-D68F1905B519}" type="slidenum">
              <a:rPr lang="ru-RU" altLang="ru-RU"/>
              <a:pPr eaLnBrk="1" hangingPunct="1"/>
              <a:t>40</a:t>
            </a:fld>
            <a:endParaRPr lang="ru-RU" altLang="ru-RU"/>
          </a:p>
        </p:txBody>
      </p:sp>
      <p:sp>
        <p:nvSpPr>
          <p:cNvPr id="72707" name="Slide Image Placeholder 1">
            <a:extLst>
              <a:ext uri="{FF2B5EF4-FFF2-40B4-BE49-F238E27FC236}">
                <a16:creationId xmlns:a16="http://schemas.microsoft.com/office/drawing/2014/main" id="{E0A7433A-4DB6-4B7C-B905-51971121940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8" name="Notes Placeholder 2">
            <a:extLst>
              <a:ext uri="{FF2B5EF4-FFF2-40B4-BE49-F238E27FC236}">
                <a16:creationId xmlns:a16="http://schemas.microsoft.com/office/drawing/2014/main" id="{2BBDBF1A-6826-4365-AA06-4366AA2176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09" name="Slide Number Placeholder 3">
            <a:extLst>
              <a:ext uri="{FF2B5EF4-FFF2-40B4-BE49-F238E27FC236}">
                <a16:creationId xmlns:a16="http://schemas.microsoft.com/office/drawing/2014/main" id="{CD9B7E4A-2459-4CBA-B9D8-8F41CB0CA4CA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4E6ED69-D859-4E55-A37E-D0202DF23DC0}" type="slidenum">
              <a:rPr lang="en-US" altLang="ru-RU" sz="1200">
                <a:latin typeface="Calibri" panose="020F0502020204030204" pitchFamily="34" charset="0"/>
              </a:rPr>
              <a:pPr algn="r" eaLnBrk="1" hangingPunct="1"/>
              <a:t>40</a:t>
            </a:fld>
            <a:endParaRPr lang="en-US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0E6D0267-251E-4BCF-B8EF-8113450A93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2AEC66-9954-4E1E-B3EE-A579425B6F84}" type="slidenum">
              <a:rPr lang="ru-RU" altLang="ru-RU"/>
              <a:pPr eaLnBrk="1" hangingPunct="1"/>
              <a:t>45</a:t>
            </a:fld>
            <a:endParaRPr lang="ru-RU" altLang="ru-RU"/>
          </a:p>
        </p:txBody>
      </p:sp>
      <p:sp>
        <p:nvSpPr>
          <p:cNvPr id="73731" name="Slide Image Placeholder 1">
            <a:extLst>
              <a:ext uri="{FF2B5EF4-FFF2-40B4-BE49-F238E27FC236}">
                <a16:creationId xmlns:a16="http://schemas.microsoft.com/office/drawing/2014/main" id="{38882065-71BB-42B5-BCBD-0AF4CECA03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2" name="Notes Placeholder 2">
            <a:extLst>
              <a:ext uri="{FF2B5EF4-FFF2-40B4-BE49-F238E27FC236}">
                <a16:creationId xmlns:a16="http://schemas.microsoft.com/office/drawing/2014/main" id="{39952600-0C9C-42EB-9F5A-8A824F65E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733" name="Slide Number Placeholder 3">
            <a:extLst>
              <a:ext uri="{FF2B5EF4-FFF2-40B4-BE49-F238E27FC236}">
                <a16:creationId xmlns:a16="http://schemas.microsoft.com/office/drawing/2014/main" id="{E2B8085A-B718-442B-AE52-72F9CB925335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5A7D2AD-303A-4EBE-85E6-3F86F3F0C065}" type="slidenum">
              <a:rPr lang="en-US" altLang="ru-RU" sz="1200">
                <a:latin typeface="Calibri" panose="020F0502020204030204" pitchFamily="34" charset="0"/>
              </a:rPr>
              <a:pPr algn="r" eaLnBrk="1" hangingPunct="1"/>
              <a:t>45</a:t>
            </a:fld>
            <a:endParaRPr lang="en-US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70FD44FA-2DD9-42AF-85DE-62660265B1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B7B810C-28AC-40E1-93C7-97E87F5C787D}" type="slidenum">
              <a:rPr lang="ru-RU" altLang="ru-RU"/>
              <a:pPr eaLnBrk="1" hangingPunct="1"/>
              <a:t>46</a:t>
            </a:fld>
            <a:endParaRPr lang="ru-RU" altLang="ru-RU"/>
          </a:p>
        </p:txBody>
      </p:sp>
      <p:sp>
        <p:nvSpPr>
          <p:cNvPr id="74755" name="Slide Image Placeholder 1">
            <a:extLst>
              <a:ext uri="{FF2B5EF4-FFF2-40B4-BE49-F238E27FC236}">
                <a16:creationId xmlns:a16="http://schemas.microsoft.com/office/drawing/2014/main" id="{A0860DD1-99FB-4148-8076-396D7F6FAEF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6" name="Notes Placeholder 2">
            <a:extLst>
              <a:ext uri="{FF2B5EF4-FFF2-40B4-BE49-F238E27FC236}">
                <a16:creationId xmlns:a16="http://schemas.microsoft.com/office/drawing/2014/main" id="{43E34FC0-FD76-49BD-BC35-74F2267FF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757" name="Slide Number Placeholder 3">
            <a:extLst>
              <a:ext uri="{FF2B5EF4-FFF2-40B4-BE49-F238E27FC236}">
                <a16:creationId xmlns:a16="http://schemas.microsoft.com/office/drawing/2014/main" id="{36E70557-31DD-47C2-9406-FAFC04FBD648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628796EE-4C12-4AA1-89A4-B34F04E42EA5}" type="slidenum">
              <a:rPr lang="en-US" altLang="ru-RU" sz="1200">
                <a:latin typeface="Calibri" panose="020F0502020204030204" pitchFamily="34" charset="0"/>
              </a:rPr>
              <a:pPr algn="r" eaLnBrk="1" hangingPunct="1"/>
              <a:t>46</a:t>
            </a:fld>
            <a:endParaRPr lang="en-US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B7D0C5C-4A7F-484B-8AC1-E78FA89AE8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0694992-FED1-45B2-81BC-47F2CF104C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30765D3-0DC3-4E78-A96E-F01CD1652F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725E11-DDD5-4C2D-85C5-41FDC96C47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2311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B0C6922-DB16-4104-8586-AB2E99D659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7D393C4-DC33-4F1A-BF39-1D73F97345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0E1CB8B-A304-41C1-B074-345A8321DA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4F878A-3B8E-4BD3-BB4E-C6581BD331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97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2D2663D-0953-43FF-ADA0-A11F828D71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74004F5-E1F9-4CA0-8F55-2D519ABC01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D72BF1C-2DF8-4E3D-AF8C-ACF9ED30E1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77FD33-8585-4590-807B-2938E3EF49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8262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C74694C-73C9-4EA5-A3AC-F425B4E302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4543DF9-4789-4A84-B24C-A43C65ABA5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6DCEF93-2580-4B98-B720-4F4431B641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C56DF-8DC9-4F3E-A97C-D087618BA9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8735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09F16F-9E84-49DD-B0F3-E910543ED4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AA9ECAE-23C3-4940-AFC4-0A0D8EF2E8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E1E86BD-7E90-494A-8FE3-95469D63B3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5AFD42-5A9C-4A0E-9A6C-39A51823C5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1768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943574-1CD3-4C72-8ACD-7E0AD1307F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BF8027-B20A-4627-A7D9-20757AFB19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0B2A46-5D83-4185-A2C3-6E4F1F8913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6FC7DE-3BB2-4C79-9AE2-A05F2EB2DB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2182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F035E10-BEE2-4E85-8C8B-15CA6F789F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72718D0-E6C3-4D44-B544-5C5180DADE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9AD0ADC-296E-4A2F-A732-D362181DD7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3D329-D3AC-4336-B1A6-B99A750874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5851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99A8F7D-57E1-49FB-B3AC-FDCC7DCF44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EA4AA6D-5524-4940-B4E1-4CE09AFC22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EDBD41F-4B3E-4052-91AC-647D4515ED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F74C05-5F8E-4DD5-95A4-80710E6824F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8996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BE83BE9-5906-49F1-975E-4AA1476032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0795A6A-569F-4B59-B524-6A35C2B82B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4940714-9959-4E71-B710-DB480A45DE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71AC86-AB94-46CE-8B1D-C8D895BB97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7428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D3D4F5-080A-4EBB-9089-41FC0ED52F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6CBB23-7898-48CB-AAFD-2DB3D9105E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F517C3-CD2A-4881-9905-780E79DDD4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702E5B-458E-4A2C-9239-67D9F4FFA4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1204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D86612-19B7-43FE-8C81-6F9D44F5B2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65418B-FE0B-422F-A1BF-5038A0BF5C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683231-3ED9-48FE-B9A0-37BF760882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ADCCD1-40CD-44F0-B2AF-09C1E9C989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8644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44BF6484-64BC-4B1A-9060-28DDD21B80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CC3E679-DD5A-45A6-8C2E-F1A5C860C4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A4DB284-94CF-4560-93C6-1D953C2F156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D2677A2-E29D-4DD7-A0F0-1157F812766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31E9128-9D30-4A37-B190-FE0CE2C6918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FAB5D0B-9E43-457E-BB46-53CBAC297E6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media30.m4a"/><Relationship Id="rId7" Type="http://schemas.openxmlformats.org/officeDocument/2006/relationships/image" Target="../media/image1.png"/><Relationship Id="rId2" Type="http://schemas.microsoft.com/office/2007/relationships/media" Target="../media/media30.m4a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e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0.png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4.jpeg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notesSlide" Target="../notesSlides/notesSlide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9.jpeg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4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1.png"/><Relationship Id="rId4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6" Type="http://schemas.openxmlformats.org/officeDocument/2006/relationships/image" Target="../media/image1.png"/><Relationship Id="rId5" Type="http://schemas.openxmlformats.org/officeDocument/2006/relationships/image" Target="../media/image38.png"/><Relationship Id="rId4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6" Type="http://schemas.openxmlformats.org/officeDocument/2006/relationships/image" Target="../media/image1.png"/><Relationship Id="rId5" Type="http://schemas.openxmlformats.org/officeDocument/2006/relationships/image" Target="../media/image37.png"/><Relationship Id="rId4" Type="http://schemas.openxmlformats.org/officeDocument/2006/relationships/image" Target="../media/image4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6" Type="http://schemas.openxmlformats.org/officeDocument/2006/relationships/image" Target="../media/image1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9.png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8.png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6" Type="http://schemas.openxmlformats.org/officeDocument/2006/relationships/image" Target="../media/image47.png"/><Relationship Id="rId5" Type="http://schemas.openxmlformats.org/officeDocument/2006/relationships/image" Target="../media/image51.png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1.png"/><Relationship Id="rId4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1.png"/><Relationship Id="rId4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notesSlide" Target="../notesSlides/notes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5" Type="http://schemas.openxmlformats.org/officeDocument/2006/relationships/image" Target="../media/image1.png"/><Relationship Id="rId4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2.m4a"/><Relationship Id="rId1" Type="http://schemas.microsoft.com/office/2007/relationships/media" Target="../media/media52.m4a"/><Relationship Id="rId5" Type="http://schemas.openxmlformats.org/officeDocument/2006/relationships/image" Target="../media/image1.png"/><Relationship Id="rId4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3.m4a"/><Relationship Id="rId1" Type="http://schemas.microsoft.com/office/2007/relationships/media" Target="../media/media53.m4a"/><Relationship Id="rId5" Type="http://schemas.openxmlformats.org/officeDocument/2006/relationships/image" Target="../media/image1.png"/><Relationship Id="rId4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4.m4a"/><Relationship Id="rId1" Type="http://schemas.microsoft.com/office/2007/relationships/media" Target="../media/media54.m4a"/><Relationship Id="rId5" Type="http://schemas.openxmlformats.org/officeDocument/2006/relationships/image" Target="../media/image1.png"/><Relationship Id="rId4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5.m4a"/><Relationship Id="rId1" Type="http://schemas.microsoft.com/office/2007/relationships/media" Target="../media/media55.m4a"/><Relationship Id="rId5" Type="http://schemas.openxmlformats.org/officeDocument/2006/relationships/image" Target="../media/image1.png"/><Relationship Id="rId4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6.m4a"/><Relationship Id="rId1" Type="http://schemas.microsoft.com/office/2007/relationships/media" Target="../media/media56.m4a"/><Relationship Id="rId5" Type="http://schemas.openxmlformats.org/officeDocument/2006/relationships/image" Target="../media/image1.png"/><Relationship Id="rId4" Type="http://schemas.openxmlformats.org/officeDocument/2006/relationships/image" Target="../media/image5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7.m4a"/><Relationship Id="rId1" Type="http://schemas.microsoft.com/office/2007/relationships/media" Target="../media/media57.m4a"/><Relationship Id="rId4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8.m4a"/><Relationship Id="rId1" Type="http://schemas.microsoft.com/office/2007/relationships/media" Target="../media/media58.m4a"/><Relationship Id="rId4" Type="http://schemas.openxmlformats.org/officeDocument/2006/relationships/image" Target="../media/image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9.m4a"/><Relationship Id="rId1" Type="http://schemas.microsoft.com/office/2007/relationships/media" Target="../media/media59.m4a"/><Relationship Id="rId5" Type="http://schemas.openxmlformats.org/officeDocument/2006/relationships/image" Target="../media/image1.png"/><Relationship Id="rId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0.m4a"/><Relationship Id="rId1" Type="http://schemas.microsoft.com/office/2007/relationships/media" Target="../media/media60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E8E7BFD-9CF2-4324-8251-BC2170B1849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Анализ логов запросов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FC40869A-D231-48F2-96EF-2E8B500B0BA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altLang="ru-RU" sz="2400"/>
              <a:t>По материалам курса</a:t>
            </a:r>
          </a:p>
          <a:p>
            <a:pPr eaLnBrk="1" hangingPunct="1"/>
            <a:r>
              <a:rPr lang="ru-RU" altLang="ru-RU" sz="2400"/>
              <a:t>Mining query logs to improve web search engines' operations (QLM)</a:t>
            </a:r>
          </a:p>
          <a:p>
            <a:pPr eaLnBrk="1" hangingPunct="1"/>
            <a:r>
              <a:rPr lang="ru-RU" altLang="ru-RU" sz="2400"/>
              <a:t>(</a:t>
            </a:r>
            <a:r>
              <a:rPr lang="en-US" altLang="ru-RU" sz="2400"/>
              <a:t>Russir 2011)</a:t>
            </a:r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1FC642E-2BBE-46C4-BCEB-E21854DD72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2">
            <a:extLst>
              <a:ext uri="{FF2B5EF4-FFF2-40B4-BE49-F238E27FC236}">
                <a16:creationId xmlns:a16="http://schemas.microsoft.com/office/drawing/2014/main" id="{1BC55036-9F70-40A4-A574-6101F8CD3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Классификация поисковых запросов</a:t>
            </a:r>
          </a:p>
        </p:txBody>
      </p:sp>
      <p:sp>
        <p:nvSpPr>
          <p:cNvPr id="13315" name="Содержимое 3">
            <a:extLst>
              <a:ext uri="{FF2B5EF4-FFF2-40B4-BE49-F238E27FC236}">
                <a16:creationId xmlns:a16="http://schemas.microsoft.com/office/drawing/2014/main" id="{5E5D80A3-8D4C-4875-9B19-284C5F6BD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111750"/>
          </a:xfrm>
        </p:spPr>
        <p:txBody>
          <a:bodyPr/>
          <a:lstStyle/>
          <a:p>
            <a:r>
              <a:rPr lang="ru-RU" altLang="ru-RU" dirty="0"/>
              <a:t>Навигационные запросы: </a:t>
            </a:r>
          </a:p>
          <a:p>
            <a:pPr lvl="1"/>
            <a:r>
              <a:rPr lang="ru-RU" altLang="ru-RU" dirty="0"/>
              <a:t>Нужно найти определенный сайт</a:t>
            </a:r>
          </a:p>
          <a:p>
            <a:pPr lvl="1"/>
            <a:endParaRPr lang="ru-RU" altLang="ru-RU" dirty="0"/>
          </a:p>
          <a:p>
            <a:r>
              <a:rPr lang="ru-RU" altLang="ru-RU" dirty="0"/>
              <a:t>Информационные запросы</a:t>
            </a:r>
          </a:p>
          <a:p>
            <a:pPr lvl="1"/>
            <a:r>
              <a:rPr lang="ru-RU" altLang="ru-RU" dirty="0"/>
              <a:t>Найти информацию по запросу</a:t>
            </a:r>
          </a:p>
          <a:p>
            <a:endParaRPr lang="ru-RU" altLang="ru-RU" dirty="0"/>
          </a:p>
          <a:p>
            <a:r>
              <a:rPr lang="ru-RU" altLang="ru-RU" dirty="0"/>
              <a:t>Транзакционные запросы (запросы на услугу, на ресурсы)</a:t>
            </a:r>
          </a:p>
          <a:p>
            <a:pPr lvl="1"/>
            <a:r>
              <a:rPr lang="ru-RU" altLang="ru-RU" dirty="0"/>
              <a:t>Скачать, купить, послушать, заказать и др.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5874697-5E07-4E5D-9EA9-3A134228E5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8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954B7CFF-03D6-428E-A0A8-2210317295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4339" name="Picture 3">
            <a:extLst>
              <a:ext uri="{FF2B5EF4-FFF2-40B4-BE49-F238E27FC236}">
                <a16:creationId xmlns:a16="http://schemas.microsoft.com/office/drawing/2014/main" id="{A7EEF0C0-DE52-4D66-9B83-0D50876FD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1750"/>
            <a:ext cx="8532812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2120421-BCDD-4F59-BEEE-9CB2B7C218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92760039-3399-4E2E-80CC-A7715D2409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5363" name="Picture 3">
            <a:extLst>
              <a:ext uri="{FF2B5EF4-FFF2-40B4-BE49-F238E27FC236}">
                <a16:creationId xmlns:a16="http://schemas.microsoft.com/office/drawing/2014/main" id="{49C86D72-64B2-4F58-8595-8FC33004B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8532812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A3D0849-947F-48A4-88E8-790F756DE9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EF619A8C-C08D-4A5C-821E-071C8B4596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6387" name="Picture 3">
            <a:extLst>
              <a:ext uri="{FF2B5EF4-FFF2-40B4-BE49-F238E27FC236}">
                <a16:creationId xmlns:a16="http://schemas.microsoft.com/office/drawing/2014/main" id="{545CE3E1-BEA1-4A83-A504-70626D1FA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1750"/>
            <a:ext cx="8532812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2B27A21-2041-48BB-BA41-8CC99A1875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CADAF40-4E4B-4EC5-8244-C8D4E7DAEE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7411" name="Picture 3">
            <a:extLst>
              <a:ext uri="{FF2B5EF4-FFF2-40B4-BE49-F238E27FC236}">
                <a16:creationId xmlns:a16="http://schemas.microsoft.com/office/drawing/2014/main" id="{17E1BCF0-3B01-4106-9B19-B3381E65B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8532812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381EEDD-7FE1-480E-B334-85A67E5C90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7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74F0194-10D8-4C87-97A5-26841F4978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8435" name="Picture 3">
            <a:extLst>
              <a:ext uri="{FF2B5EF4-FFF2-40B4-BE49-F238E27FC236}">
                <a16:creationId xmlns:a16="http://schemas.microsoft.com/office/drawing/2014/main" id="{4A1D7A09-0737-4C9D-9523-2BBD92A08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8532813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74EEB78-ACDA-486F-AE22-63D569D317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6DE7DEC7-148B-41BB-9065-C4F1945B5A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96975"/>
            <a:ext cx="8640762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Заголовок 3">
            <a:extLst>
              <a:ext uri="{FF2B5EF4-FFF2-40B4-BE49-F238E27FC236}">
                <a16:creationId xmlns:a16="http://schemas.microsoft.com/office/drawing/2014/main" id="{E1CB71AA-07DF-4272-8F51-08DF74A10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188913"/>
            <a:ext cx="8569325" cy="792162"/>
          </a:xfrm>
        </p:spPr>
        <p:txBody>
          <a:bodyPr/>
          <a:lstStyle/>
          <a:p>
            <a:r>
              <a:rPr lang="ru-RU" altLang="ru-RU" sz="2800"/>
              <a:t>Запрос ВМК МГУ: первый документ по навигационному запросу, второй – по информационному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0C9FCE5-769C-4F04-9C4F-C5C4662F80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2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63580993-D971-43F0-86A2-EE356EBBEE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3600"/>
              <a:t>Поисковая сессия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758ED72-0AFB-4F04-98EC-0E5DF86E40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dirty="0"/>
              <a:t>Совокупность запросов по одной тематике, которая задается пользователем в течение некоторого интервала времени.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dirty="0"/>
              <a:t>Граница интервала – пауза в запросах</a:t>
            </a:r>
            <a:endParaRPr lang="en-US" altLang="ru-RU" dirty="0"/>
          </a:p>
          <a:p>
            <a:pPr eaLnBrk="1" hangingPunct="1">
              <a:lnSpc>
                <a:spcPct val="90000"/>
              </a:lnSpc>
            </a:pPr>
            <a:r>
              <a:rPr lang="ru-RU" altLang="ru-RU" dirty="0"/>
              <a:t>Типичная сессия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dirty="0"/>
              <a:t>Два запроса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dirty="0"/>
              <a:t>Из двух слов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dirty="0"/>
              <a:t>Две страницы выдачи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dirty="0"/>
              <a:t>Два клика на страницу</a:t>
            </a:r>
          </a:p>
          <a:p>
            <a:pPr eaLnBrk="1" hangingPunct="1">
              <a:lnSpc>
                <a:spcPct val="90000"/>
              </a:lnSpc>
            </a:pPr>
            <a:endParaRPr lang="ru-RU" altLang="ru-RU" dirty="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89587B3-5F57-442B-8C1A-AC43EBCCA3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5793A8AA-1C69-452C-9DDD-32146C666E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1507" name="Picture 3">
            <a:extLst>
              <a:ext uri="{FF2B5EF4-FFF2-40B4-BE49-F238E27FC236}">
                <a16:creationId xmlns:a16="http://schemas.microsoft.com/office/drawing/2014/main" id="{0D57475F-CB83-4D8C-83FB-E43CA1DC1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0"/>
            <a:ext cx="8750300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740E3A8-AB4F-47DF-A32B-4B4AA0D61A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>
            <a:extLst>
              <a:ext uri="{FF2B5EF4-FFF2-40B4-BE49-F238E27FC236}">
                <a16:creationId xmlns:a16="http://schemas.microsoft.com/office/drawing/2014/main" id="{55DFEADE-470D-4AE8-A4A3-22EE6F1A1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6538" cy="622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0CBA0B0-E42B-4CA8-B910-68F8E818EF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8065C26-B41E-4EF6-ADBF-ADDA365FB4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Приложения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232EBD2-0642-429A-99E3-9F03C8C96B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Расширение запросов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Предложение запросов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Персонализация результатов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Обучение ранжированию (</a:t>
            </a:r>
            <a:r>
              <a:rPr lang="en-US" altLang="ru-RU"/>
              <a:t>learning to rank)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Повышение скорости обработки запросов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Кеширование в поисковых машинах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Разделение и отбор коллекций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943891B-B87F-412D-BA27-65F269DC13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83AAB470-E7C1-439D-9FED-BD170F8873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4579" name="Picture 3">
            <a:extLst>
              <a:ext uri="{FF2B5EF4-FFF2-40B4-BE49-F238E27FC236}">
                <a16:creationId xmlns:a16="http://schemas.microsoft.com/office/drawing/2014/main" id="{7F6CB2DC-60B6-40A2-AF76-927A31F8D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32813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0E40A89-9890-4B6A-83E8-454D137392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4">
            <a:extLst>
              <a:ext uri="{FF2B5EF4-FFF2-40B4-BE49-F238E27FC236}">
                <a16:creationId xmlns:a16="http://schemas.microsoft.com/office/drawing/2014/main" id="{D76D5501-759D-46AA-9683-03C4544C4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Методы разделения на сессии</a:t>
            </a:r>
          </a:p>
        </p:txBody>
      </p:sp>
      <p:sp>
        <p:nvSpPr>
          <p:cNvPr id="25603" name="Содержимое 5">
            <a:extLst>
              <a:ext uri="{FF2B5EF4-FFF2-40B4-BE49-F238E27FC236}">
                <a16:creationId xmlns:a16="http://schemas.microsoft.com/office/drawing/2014/main" id="{F6AEA82E-B742-42FD-AC3F-5B8AB9F00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/>
              <a:t>Разделение по времени</a:t>
            </a:r>
          </a:p>
          <a:p>
            <a:pPr lvl="1"/>
            <a:r>
              <a:rPr lang="ru-RU" altLang="ru-RU"/>
              <a:t>Проблема: многозадачная сессия</a:t>
            </a:r>
          </a:p>
          <a:p>
            <a:r>
              <a:rPr lang="ru-RU" altLang="ru-RU"/>
              <a:t>Разделение по сходству (content-based)</a:t>
            </a:r>
          </a:p>
          <a:p>
            <a:pPr lvl="1"/>
            <a:r>
              <a:rPr lang="ru-RU" altLang="ru-RU"/>
              <a:t>Близкие по смыслу запросы могут быть не похожи по словам (vocabulary mismatch)</a:t>
            </a:r>
          </a:p>
          <a:p>
            <a:r>
              <a:rPr lang="ru-RU" altLang="ru-RU"/>
              <a:t>Комплексный подход</a:t>
            </a:r>
          </a:p>
          <a:p>
            <a:pPr lvl="1"/>
            <a:r>
              <a:rPr lang="ru-RU" altLang="ru-RU"/>
              <a:t>Включает дополнительные ресурсы (например, Википедию) (Semantic-based)</a:t>
            </a:r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86E5BD1-0319-4A42-B3F8-F12ECA811C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2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>
            <a:extLst>
              <a:ext uri="{FF2B5EF4-FFF2-40B4-BE49-F238E27FC236}">
                <a16:creationId xmlns:a16="http://schemas.microsoft.com/office/drawing/2014/main" id="{D530C9BE-7B04-4F5C-A7CC-28A556380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8964612" cy="640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E06C9E4-9EDC-4D9A-93B2-3282D16DA2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>
            <a:extLst>
              <a:ext uri="{FF2B5EF4-FFF2-40B4-BE49-F238E27FC236}">
                <a16:creationId xmlns:a16="http://schemas.microsoft.com/office/drawing/2014/main" id="{F67E8F58-1EE9-4274-81AD-C5A06E878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8874125" cy="666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EFCDB9E-8712-48C3-A5A7-22BE590C70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1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>
            <a:extLst>
              <a:ext uri="{FF2B5EF4-FFF2-40B4-BE49-F238E27FC236}">
                <a16:creationId xmlns:a16="http://schemas.microsoft.com/office/drawing/2014/main" id="{80FF44EA-0B96-4A5E-A220-9E8BD27D3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-171450"/>
            <a:ext cx="8532813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Box 2">
            <a:extLst>
              <a:ext uri="{FF2B5EF4-FFF2-40B4-BE49-F238E27FC236}">
                <a16:creationId xmlns:a16="http://schemas.microsoft.com/office/drawing/2014/main" id="{95BA4DCB-A4BE-45F9-8124-155273B8D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981075"/>
            <a:ext cx="35067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Сходство между запросами</a:t>
            </a:r>
          </a:p>
          <a:p>
            <a:pPr eaLnBrk="1" hangingPunct="1"/>
            <a:r>
              <a:rPr lang="ru-RU" altLang="ru-RU"/>
              <a:t>на основе расширенного пред-</a:t>
            </a:r>
          </a:p>
          <a:p>
            <a:pPr eaLnBrk="1" hangingPunct="1"/>
            <a:r>
              <a:rPr lang="ru-RU" altLang="ru-RU"/>
              <a:t>ставления Википедии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90E7CE9-F62C-40FB-A217-1B631C566C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>
            <a:extLst>
              <a:ext uri="{FF2B5EF4-FFF2-40B4-BE49-F238E27FC236}">
                <a16:creationId xmlns:a16="http://schemas.microsoft.com/office/drawing/2014/main" id="{8873254D-4C34-40F8-8ED1-153BEF65A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8532813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2">
            <a:extLst>
              <a:ext uri="{FF2B5EF4-FFF2-40B4-BE49-F238E27FC236}">
                <a16:creationId xmlns:a16="http://schemas.microsoft.com/office/drawing/2014/main" id="{05AC2757-D25B-4379-9562-425D7C9D5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692150"/>
            <a:ext cx="273685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Показано значительное улучшение выделения поисковых сессий на основе сопоставления с Википедией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03B4B03-2CCB-4F91-A511-F8B0BF0B35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BA4BC4A1-58F9-4945-9CC0-C5C0E17D39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600"/>
              <a:t>Персонализация обработки запросов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889AD1BA-22E9-47C4-8A1C-212E33A340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91513" cy="5545137"/>
          </a:xfrm>
        </p:spPr>
        <p:txBody>
          <a:bodyPr/>
          <a:lstStyle/>
          <a:p>
            <a:r>
              <a:rPr lang="ru-RU" altLang="ru-RU" sz="2800"/>
              <a:t>Персонализация состоит в представлении разных результатов поиска</a:t>
            </a:r>
          </a:p>
          <a:p>
            <a:pPr lvl="1"/>
            <a:r>
              <a:rPr lang="ru-RU" altLang="ru-RU" sz="2400"/>
              <a:t>Пользователям с различными интересами</a:t>
            </a:r>
          </a:p>
          <a:p>
            <a:pPr lvl="1"/>
            <a:r>
              <a:rPr lang="ru-RU" altLang="ru-RU" sz="2400"/>
              <a:t>Пользователям в разных контекстах (место, время)</a:t>
            </a:r>
          </a:p>
          <a:p>
            <a:r>
              <a:rPr lang="ru-RU" altLang="ru-RU" sz="2800"/>
              <a:t>Пример: экономист и математик задают вопрос «теория игр»</a:t>
            </a:r>
          </a:p>
          <a:p>
            <a:pPr lvl="1"/>
            <a:r>
              <a:rPr lang="ru-RU" altLang="ru-RU" sz="2400"/>
              <a:t>Математик: теоретические вопросы</a:t>
            </a:r>
          </a:p>
          <a:p>
            <a:pPr lvl="1"/>
            <a:r>
              <a:rPr lang="ru-RU" altLang="ru-RU" sz="2400"/>
              <a:t>Экономист: приложение теории игр к экономики</a:t>
            </a:r>
          </a:p>
          <a:p>
            <a:r>
              <a:rPr lang="ru-RU" altLang="ru-RU" sz="2800"/>
              <a:t>Поиск по сокращениям:</a:t>
            </a:r>
          </a:p>
          <a:p>
            <a:pPr lvl="1"/>
            <a:r>
              <a:rPr lang="ru-RU" altLang="ru-RU" sz="2400"/>
              <a:t> IR, CHI, ФБК и тп.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AECFCAC-34E8-4190-9A92-86A28AF1C6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3">
            <a:extLst>
              <a:ext uri="{FF2B5EF4-FFF2-40B4-BE49-F238E27FC236}">
                <a16:creationId xmlns:a16="http://schemas.microsoft.com/office/drawing/2014/main" id="{5824601F-E935-490C-8FEC-A02336B49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200"/>
              <a:t>Запрос в Google: IR (диверсификация выдачи)</a:t>
            </a:r>
          </a:p>
        </p:txBody>
      </p:sp>
      <p:pic>
        <p:nvPicPr>
          <p:cNvPr id="31747" name="Picture 2">
            <a:extLst>
              <a:ext uri="{FF2B5EF4-FFF2-40B4-BE49-F238E27FC236}">
                <a16:creationId xmlns:a16="http://schemas.microsoft.com/office/drawing/2014/main" id="{E5065430-5E16-49AE-A16D-1A5E74B68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52513"/>
            <a:ext cx="8640763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DA1E0B4-127F-45F8-B071-B48471A7A9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7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>
            <a:extLst>
              <a:ext uri="{FF2B5EF4-FFF2-40B4-BE49-F238E27FC236}">
                <a16:creationId xmlns:a16="http://schemas.microsoft.com/office/drawing/2014/main" id="{46448DE0-8D41-487A-A0AF-C7FC794E5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Методы персонализации</a:t>
            </a:r>
          </a:p>
        </p:txBody>
      </p:sp>
      <p:sp>
        <p:nvSpPr>
          <p:cNvPr id="32771" name="Содержимое 2">
            <a:extLst>
              <a:ext uri="{FF2B5EF4-FFF2-40B4-BE49-F238E27FC236}">
                <a16:creationId xmlns:a16="http://schemas.microsoft.com/office/drawing/2014/main" id="{39158C7D-0C25-4A24-A518-26C1DBE00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r>
              <a:rPr lang="ru-RU" altLang="ru-RU"/>
              <a:t>1. Расширение запроса</a:t>
            </a:r>
          </a:p>
          <a:p>
            <a:pPr lvl="1"/>
            <a:r>
              <a:rPr lang="ru-RU" altLang="ru-RU"/>
              <a:t>Например, автоматический добавить в запрос IR -  information retrieval, если известно, что пользователя интересует эта тема</a:t>
            </a:r>
          </a:p>
          <a:p>
            <a:pPr lvl="1"/>
            <a:endParaRPr lang="ru-RU" altLang="ru-RU"/>
          </a:p>
          <a:p>
            <a:r>
              <a:rPr lang="ru-RU" altLang="ru-RU"/>
              <a:t>2. Переранжирование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6089864-425B-41E8-9ABF-216878E73A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>
            <a:extLst>
              <a:ext uri="{FF2B5EF4-FFF2-40B4-BE49-F238E27FC236}">
                <a16:creationId xmlns:a16="http://schemas.microsoft.com/office/drawing/2014/main" id="{C78877D6-9014-4510-B643-D765A67B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 sz="3200"/>
              <a:t>Как выяснить интересы пользователя</a:t>
            </a:r>
          </a:p>
        </p:txBody>
      </p:sp>
      <p:sp>
        <p:nvSpPr>
          <p:cNvPr id="33795" name="Содержимое 2">
            <a:extLst>
              <a:ext uri="{FF2B5EF4-FFF2-40B4-BE49-F238E27FC236}">
                <a16:creationId xmlns:a16="http://schemas.microsoft.com/office/drawing/2014/main" id="{17AD3EF4-6294-43CE-94A7-0877C94ADF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r>
              <a:rPr lang="ru-RU" altLang="ru-RU" sz="2800"/>
              <a:t>Пользователь описывает сам свой профиль – обычно получается плохо</a:t>
            </a:r>
          </a:p>
          <a:p>
            <a:endParaRPr lang="ru-RU" altLang="ru-RU" sz="2800"/>
          </a:p>
          <a:p>
            <a:r>
              <a:rPr lang="ru-RU" altLang="ru-RU" sz="2800"/>
              <a:t>Автоматическое выявление интересов:</a:t>
            </a:r>
          </a:p>
          <a:p>
            <a:pPr lvl="1"/>
            <a:r>
              <a:rPr lang="ru-RU" altLang="ru-RU" sz="2400"/>
              <a:t>Ранее заданные поисковые запросы</a:t>
            </a:r>
          </a:p>
          <a:p>
            <a:pPr lvl="1"/>
            <a:r>
              <a:rPr lang="ru-RU" altLang="ru-RU" sz="2400"/>
              <a:t>Посещенные страницы</a:t>
            </a:r>
          </a:p>
          <a:p>
            <a:pPr lvl="1"/>
            <a:r>
              <a:rPr lang="ru-RU" altLang="ru-RU" sz="2400"/>
              <a:t>Документы пользователя</a:t>
            </a:r>
          </a:p>
          <a:p>
            <a:pPr lvl="1"/>
            <a:r>
              <a:rPr lang="ru-RU" altLang="ru-RU" sz="2400"/>
              <a:t>Электронная почта</a:t>
            </a:r>
          </a:p>
          <a:p>
            <a:endParaRPr lang="ru-RU" altLang="ru-RU" sz="2800"/>
          </a:p>
          <a:p>
            <a:r>
              <a:rPr lang="ru-RU" altLang="ru-RU" sz="2800"/>
              <a:t>Приватность? Охрана персональных данных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B5445B6-1FCE-4368-A256-2865EBAF97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424D41EC-756F-41FC-BBEF-948E9F392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5463" y="0"/>
            <a:ext cx="9669463" cy="735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F396B32-B726-4983-8067-8E2640F23A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7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>
            <a:extLst>
              <a:ext uri="{FF2B5EF4-FFF2-40B4-BE49-F238E27FC236}">
                <a16:creationId xmlns:a16="http://schemas.microsoft.com/office/drawing/2014/main" id="{F1F54478-EA93-4C97-867E-092313CE7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altLang="ru-RU" sz="3600"/>
              <a:t>Геотаргетинг</a:t>
            </a:r>
          </a:p>
        </p:txBody>
      </p:sp>
      <p:sp>
        <p:nvSpPr>
          <p:cNvPr id="1028" name="Содержимое 2">
            <a:extLst>
              <a:ext uri="{FF2B5EF4-FFF2-40B4-BE49-F238E27FC236}">
                <a16:creationId xmlns:a16="http://schemas.microsoft.com/office/drawing/2014/main" id="{31EE3E42-FDB6-4AA5-B5F9-74DAE654DB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r>
              <a:rPr lang="ru-RU" altLang="ru-RU" dirty="0"/>
              <a:t>Учет местоположения пользователя – один из часто встречающихся видов персонализации</a:t>
            </a:r>
          </a:p>
          <a:p>
            <a:r>
              <a:rPr lang="ru-RU" altLang="ru-RU" dirty="0" err="1"/>
              <a:t>Геозависимые</a:t>
            </a:r>
            <a:r>
              <a:rPr lang="ru-RU" altLang="ru-RU" dirty="0"/>
              <a:t> запросы</a:t>
            </a:r>
          </a:p>
          <a:p>
            <a:r>
              <a:rPr lang="ru-RU" altLang="ru-RU" dirty="0"/>
              <a:t>Изучение поведения пользователей:</a:t>
            </a:r>
          </a:p>
          <a:p>
            <a:pPr lvl="1"/>
            <a:r>
              <a:rPr lang="ru-RU" altLang="ru-RU" dirty="0"/>
              <a:t>Пользователи в некотором месте предпочитают выбирать страницы, важные для этого места</a:t>
            </a:r>
          </a:p>
          <a:p>
            <a:pPr lvl="2"/>
            <a:endParaRPr lang="ru-RU" altLang="ru-RU" dirty="0"/>
          </a:p>
          <a:p>
            <a:pPr lvl="1"/>
            <a:r>
              <a:rPr lang="ru-RU" altLang="ru-RU" dirty="0"/>
              <a:t>Учет IP адресов</a:t>
            </a:r>
          </a:p>
          <a:p>
            <a:pPr lvl="1"/>
            <a:endParaRPr lang="ru-RU" altLang="ru-RU" dirty="0"/>
          </a:p>
        </p:txBody>
      </p:sp>
      <p:graphicFrame>
        <p:nvGraphicFramePr>
          <p:cNvPr id="4" name="Object 7">
            <a:extLst>
              <a:ext uri="{FF2B5EF4-FFF2-40B4-BE49-F238E27FC236}">
                <a16:creationId xmlns:a16="http://schemas.microsoft.com/office/drawing/2014/main" id="{97979E0A-9101-4ED8-B9A2-15D0EA8AE1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87900" y="5229225"/>
          <a:ext cx="28829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5" imgW="1333500" imgH="203200" progId="Equation.3">
                  <p:embed/>
                </p:oleObj>
              </mc:Choice>
              <mc:Fallback>
                <p:oleObj name="Equation" r:id="rId5" imgW="1333500" imgH="203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5229225"/>
                        <a:ext cx="2882900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17FC723-153A-464A-8834-28B3C77F0A8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7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3">
            <a:extLst>
              <a:ext uri="{FF2B5EF4-FFF2-40B4-BE49-F238E27FC236}">
                <a16:creationId xmlns:a16="http://schemas.microsoft.com/office/drawing/2014/main" id="{9A27E807-F6DB-4978-92D1-DC7C65F7E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r>
              <a:rPr lang="ru-RU" altLang="ru-RU" sz="3200"/>
              <a:t>Интерес к сайту в зависимости </a:t>
            </a:r>
            <a:br>
              <a:rPr lang="ru-RU" altLang="ru-RU" sz="3200"/>
            </a:br>
            <a:r>
              <a:rPr lang="ru-RU" altLang="ru-RU" sz="3200"/>
              <a:t>от местоположения пользователя</a:t>
            </a:r>
          </a:p>
        </p:txBody>
      </p:sp>
      <p:pic>
        <p:nvPicPr>
          <p:cNvPr id="5" name="Picture 5" descr="Screen Shot 2016-05-21 at 4.16.49 PM.png">
            <a:extLst>
              <a:ext uri="{FF2B5EF4-FFF2-40B4-BE49-F238E27FC236}">
                <a16:creationId xmlns:a16="http://schemas.microsoft.com/office/drawing/2014/main" id="{A29638CB-554D-4507-B799-F0EA59E4E1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125538"/>
            <a:ext cx="65659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6" descr="Screen Shot 2016-05-21 at 4.18.52 PM.png">
            <a:extLst>
              <a:ext uri="{FF2B5EF4-FFF2-40B4-BE49-F238E27FC236}">
                <a16:creationId xmlns:a16="http://schemas.microsoft.com/office/drawing/2014/main" id="{A40AE9FD-8773-4298-8908-A279AF80AF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3860800"/>
            <a:ext cx="6192838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8668B31-50EA-4AE9-87F3-8D826D9F7E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36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69C71101-395C-4A26-9BDF-3296C8FF86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Были рассмотрены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045459B6-E52D-43BA-A2CF-4DB360A498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Логи поисковых запросов</a:t>
            </a:r>
          </a:p>
          <a:p>
            <a:r>
              <a:rPr lang="ru-RU" altLang="ru-RU"/>
              <a:t>Зависимость задаваемых запросов от времени суток</a:t>
            </a:r>
          </a:p>
          <a:p>
            <a:r>
              <a:rPr lang="ru-RU" altLang="ru-RU"/>
              <a:t>Тематическая классификация и классификация по цели</a:t>
            </a:r>
          </a:p>
          <a:p>
            <a:r>
              <a:rPr lang="ru-RU" altLang="ru-RU"/>
              <a:t>Разбиение запросов на сессии</a:t>
            </a:r>
          </a:p>
          <a:p>
            <a:r>
              <a:rPr lang="ru-RU" altLang="ru-RU"/>
              <a:t>Персонализация обработки запросов</a:t>
            </a:r>
          </a:p>
          <a:p>
            <a:pPr lvl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41BD3C0-FD1F-4ED5-BB4F-B851F97334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C74FF06D-6A90-4F70-9C69-EC088C0C4F0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Анализ кликов для улучшения качества поиска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F73C5845-85E9-444C-8F07-04BEBFAA6C3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128DE78-E4B8-43B6-BC4F-A86DBEEB73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881BF337-0E3B-4CCB-AFD9-D1B79B0EB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844675"/>
            <a:ext cx="2647950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2561A4CF-3C86-4764-BBDA-ABD4069AF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84313"/>
            <a:ext cx="5257800" cy="48672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2" name="Slide Number Placeholder 6">
            <a:extLst>
              <a:ext uri="{FF2B5EF4-FFF2-40B4-BE49-F238E27FC236}">
                <a16:creationId xmlns:a16="http://schemas.microsoft.com/office/drawing/2014/main" id="{967919E1-3415-40AF-BCE9-8B679BF23374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7F0045A-BBF9-4747-A94F-2E846EA2FAB2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34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2EE7A5-0223-449F-8993-D8C18E287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1341438"/>
            <a:ext cx="2362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>
                <a:solidFill>
                  <a:srgbClr val="7030A0"/>
                </a:solidFill>
                <a:latin typeface="Corbel" panose="020B0503020204020204" pitchFamily="34" charset="0"/>
              </a:rPr>
              <a:t># of clicks received</a:t>
            </a:r>
          </a:p>
        </p:txBody>
      </p:sp>
      <p:sp>
        <p:nvSpPr>
          <p:cNvPr id="37894" name="Text Box 6">
            <a:extLst>
              <a:ext uri="{FF2B5EF4-FFF2-40B4-BE49-F238E27FC236}">
                <a16:creationId xmlns:a16="http://schemas.microsoft.com/office/drawing/2014/main" id="{0AE9C139-73CF-4BF0-A0B1-AA094E7E3E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34925"/>
            <a:ext cx="141398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Запрос </a:t>
            </a:r>
            <a:r>
              <a:rPr lang="en-US" altLang="ru-RU" sz="3200"/>
              <a:t>CIKM – </a:t>
            </a:r>
            <a:r>
              <a:rPr lang="ru-RU" altLang="ru-RU" sz="3200"/>
              <a:t> это известная конференция </a:t>
            </a:r>
          </a:p>
          <a:p>
            <a:pPr eaLnBrk="1" hangingPunct="1"/>
            <a:r>
              <a:rPr lang="ru-RU" altLang="ru-RU" sz="3200"/>
              <a:t>по </a:t>
            </a:r>
            <a:r>
              <a:rPr lang="en-US" altLang="ru-RU" sz="3200"/>
              <a:t>knowledge management.</a:t>
            </a:r>
          </a:p>
          <a:p>
            <a:pPr eaLnBrk="1" hangingPunct="1"/>
            <a:r>
              <a:rPr lang="ru-RU" altLang="ru-RU" sz="3200"/>
              <a:t>Дело происходит  в 2009 году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4640889-651A-471E-BAC7-E4714C50B3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25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>
            <a:extLst>
              <a:ext uri="{FF2B5EF4-FFF2-40B4-BE49-F238E27FC236}">
                <a16:creationId xmlns:a16="http://schemas.microsoft.com/office/drawing/2014/main" id="{7383D533-B2DE-4B8A-85F0-A5CCD9DDDC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38" y="2276475"/>
            <a:ext cx="26479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3">
            <a:extLst>
              <a:ext uri="{FF2B5EF4-FFF2-40B4-BE49-F238E27FC236}">
                <a16:creationId xmlns:a16="http://schemas.microsoft.com/office/drawing/2014/main" id="{03620D24-CD36-44B5-88D4-B2B82C496B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200"/>
              <a:t>Как улучшить выдачу используя клики?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A1D425-5210-4F1C-90EE-3F22920C084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125538"/>
            <a:ext cx="8229600" cy="5000625"/>
          </a:xfrm>
        </p:spPr>
        <p:txBody>
          <a:bodyPr lIns="54864" tIns="91440"/>
          <a:lstStyle/>
          <a:p>
            <a:pPr marL="438150" indent="-319088" eaLnBrk="1" hangingPunct="1"/>
            <a:endParaRPr lang="en-US" altLang="ru-RU"/>
          </a:p>
        </p:txBody>
      </p:sp>
      <p:pic>
        <p:nvPicPr>
          <p:cNvPr id="38917" name="Picture 3">
            <a:extLst>
              <a:ext uri="{FF2B5EF4-FFF2-40B4-BE49-F238E27FC236}">
                <a16:creationId xmlns:a16="http://schemas.microsoft.com/office/drawing/2014/main" id="{13CCEAE2-D903-4FA1-8520-A8B095FBA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276475"/>
            <a:ext cx="5257800" cy="3913188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8" name="Slide Number Placeholder 6">
            <a:extLst>
              <a:ext uri="{FF2B5EF4-FFF2-40B4-BE49-F238E27FC236}">
                <a16:creationId xmlns:a16="http://schemas.microsoft.com/office/drawing/2014/main" id="{23BFF774-3B7A-4209-B425-2D231A9DBB40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0EB5C252-77DE-4E7B-B7BA-C7991C9B62A4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35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38919" name="TextBox 11">
            <a:extLst>
              <a:ext uri="{FF2B5EF4-FFF2-40B4-BE49-F238E27FC236}">
                <a16:creationId xmlns:a16="http://schemas.microsoft.com/office/drawing/2014/main" id="{A430C2D4-E3A4-420E-BFF4-EC56F00AF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1916113"/>
            <a:ext cx="2362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>
                <a:solidFill>
                  <a:srgbClr val="7030A0"/>
                </a:solidFill>
                <a:latin typeface="Corbel" panose="020B0503020204020204" pitchFamily="34" charset="0"/>
              </a:rPr>
              <a:t># of clicks received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E24BD60-63C2-41C7-AB74-B17F5B54A27D}"/>
              </a:ext>
            </a:extLst>
          </p:cNvPr>
          <p:cNvSpPr/>
          <p:nvPr/>
        </p:nvSpPr>
        <p:spPr>
          <a:xfrm>
            <a:off x="2209800" y="5105400"/>
            <a:ext cx="3886200" cy="609600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58ABEF68-BA76-48AC-8420-7675178FB062}"/>
              </a:ext>
            </a:extLst>
          </p:cNvPr>
          <p:cNvSpPr/>
          <p:nvPr/>
        </p:nvSpPr>
        <p:spPr>
          <a:xfrm>
            <a:off x="1930400" y="2601913"/>
            <a:ext cx="342900" cy="2503487"/>
          </a:xfrm>
          <a:custGeom>
            <a:avLst/>
            <a:gdLst>
              <a:gd name="connsiteX0" fmla="*/ 315157 w 341790"/>
              <a:gd name="connsiteY0" fmla="*/ 2503503 h 2503503"/>
              <a:gd name="connsiteX1" fmla="*/ 4439 w 341790"/>
              <a:gd name="connsiteY1" fmla="*/ 1171853 h 2503503"/>
              <a:gd name="connsiteX2" fmla="*/ 341790 w 341790"/>
              <a:gd name="connsiteY2" fmla="*/ 0 h 250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790" h="2503503">
                <a:moveTo>
                  <a:pt x="315157" y="2503503"/>
                </a:moveTo>
                <a:cubicBezTo>
                  <a:pt x="157578" y="2046303"/>
                  <a:pt x="0" y="1589103"/>
                  <a:pt x="4439" y="1171853"/>
                </a:cubicBezTo>
                <a:cubicBezTo>
                  <a:pt x="8878" y="754603"/>
                  <a:pt x="175334" y="377301"/>
                  <a:pt x="341790" y="0"/>
                </a:cubicBezTo>
              </a:path>
            </a:pathLst>
          </a:custGeom>
          <a:ln w="22225">
            <a:solidFill>
              <a:srgbClr val="7030A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Corbel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4DB5F97-BA42-4736-B02A-90B2522AE8D7}"/>
              </a:ext>
            </a:extLst>
          </p:cNvPr>
          <p:cNvSpPr/>
          <p:nvPr/>
        </p:nvSpPr>
        <p:spPr>
          <a:xfrm>
            <a:off x="8316913" y="5229225"/>
            <a:ext cx="360362" cy="304800"/>
          </a:xfrm>
          <a:prstGeom prst="ellipse">
            <a:avLst/>
          </a:prstGeom>
          <a:noFill/>
          <a:ln w="25400" cmpd="sng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BA3B659-AF18-4F36-842C-83723BEED0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8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3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992D05C4-D440-4E1B-B367-A932978837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Лог веб кликов</a:t>
            </a:r>
          </a:p>
        </p:txBody>
      </p:sp>
      <p:sp>
        <p:nvSpPr>
          <p:cNvPr id="39939" name="Slide Number Placeholder 4">
            <a:extLst>
              <a:ext uri="{FF2B5EF4-FFF2-40B4-BE49-F238E27FC236}">
                <a16:creationId xmlns:a16="http://schemas.microsoft.com/office/drawing/2014/main" id="{842B5153-1305-4461-8E6B-2E2932714875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F80610AE-334F-4EB4-9EA4-6C5C396A72AF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36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graphicFrame>
        <p:nvGraphicFramePr>
          <p:cNvPr id="30724" name="Group 4">
            <a:extLst>
              <a:ext uri="{FF2B5EF4-FFF2-40B4-BE49-F238E27FC236}">
                <a16:creationId xmlns:a16="http://schemas.microsoft.com/office/drawing/2014/main" id="{9126A5C2-E9C6-4BCE-9347-3FC49E0FDB9F}"/>
              </a:ext>
            </a:extLst>
          </p:cNvPr>
          <p:cNvGraphicFramePr>
            <a:graphicFrameLocks noGrp="1"/>
          </p:cNvGraphicFramePr>
          <p:nvPr/>
        </p:nvGraphicFramePr>
        <p:xfrm>
          <a:off x="533400" y="2060575"/>
          <a:ext cx="8001000" cy="3963988"/>
        </p:xfrm>
        <a:graphic>
          <a:graphicData uri="http://schemas.openxmlformats.org/drawingml/2006/table">
            <a:tbl>
              <a:tblPr/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Position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URL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Click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cikm2008.org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www.cikm.org/2002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www.fc.ul.pt/cikm2007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www.comp.polyu.edu.hk/conference/cikm2009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cikmconference.org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Ir.iit.edu/cikm2004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www.informatik.uni-trier.de/~ley/db/conf/cikm/index.html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www.tzi.de/CIKM2005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www.cikm.com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30774" name="Group 54">
            <a:extLst>
              <a:ext uri="{FF2B5EF4-FFF2-40B4-BE49-F238E27FC236}">
                <a16:creationId xmlns:a16="http://schemas.microsoft.com/office/drawing/2014/main" id="{81803166-241B-4FF4-AAB8-67E51C878B8D}"/>
              </a:ext>
            </a:extLst>
          </p:cNvPr>
          <p:cNvGraphicFramePr>
            <a:graphicFrameLocks noGrp="1"/>
          </p:cNvGraphicFramePr>
          <p:nvPr/>
        </p:nvGraphicFramePr>
        <p:xfrm>
          <a:off x="539750" y="1700213"/>
          <a:ext cx="8001000" cy="314325"/>
        </p:xfrm>
        <a:graphic>
          <a:graphicData uri="http://schemas.openxmlformats.org/drawingml/2006/table">
            <a:tbl>
              <a:tblPr/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7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4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9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Query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7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cikm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7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Session ID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25D">
                        <a:alpha val="7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f851c5af178384d12f3d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25D">
                        <a:alpha val="7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D0CD8CD-CCD7-4C24-B11E-82EAA822BA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B3C1D-54FE-4444-B966-7E7D78965FA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953000" y="1600200"/>
            <a:ext cx="4191000" cy="4525963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/>
              <a:t>Клики – это хорошо</a:t>
            </a:r>
            <a:r>
              <a:rPr lang="en-US" altLang="ru-RU"/>
              <a:t>…</a:t>
            </a:r>
          </a:p>
          <a:p>
            <a:pPr marL="730250" lvl="1" indent="-273050" eaLnBrk="1" hangingPunct="1">
              <a:spcAft>
                <a:spcPts val="1000"/>
              </a:spcAft>
            </a:pPr>
            <a:r>
              <a:rPr lang="ru-RU" altLang="ru-RU"/>
              <a:t>Одинаково ли хороши</a:t>
            </a:r>
            <a:r>
              <a:rPr lang="en-US" altLang="ru-RU"/>
              <a:t>?</a:t>
            </a:r>
          </a:p>
          <a:p>
            <a:pPr marL="438150" indent="-319088" eaLnBrk="1" hangingPunct="1"/>
            <a:r>
              <a:rPr lang="ru-RU" altLang="ru-RU"/>
              <a:t>Отсутствие кликов может объясняться</a:t>
            </a:r>
            <a:r>
              <a:rPr lang="en-US" altLang="ru-RU"/>
              <a:t>:</a:t>
            </a:r>
          </a:p>
          <a:p>
            <a:pPr marL="730250" lvl="1" indent="-273050" eaLnBrk="1" hangingPunct="1"/>
            <a:r>
              <a:rPr lang="ru-RU" altLang="ru-RU"/>
              <a:t>Не релевантно</a:t>
            </a:r>
            <a:endParaRPr lang="en-US" altLang="ru-RU"/>
          </a:p>
          <a:p>
            <a:pPr marL="730250" lvl="1" indent="-273050" eaLnBrk="1" hangingPunct="1"/>
            <a:r>
              <a:rPr lang="ru-RU" altLang="ru-RU"/>
              <a:t>Не видел</a:t>
            </a:r>
            <a:endParaRPr lang="en-US" altLang="ru-RU"/>
          </a:p>
        </p:txBody>
      </p:sp>
      <p:sp>
        <p:nvSpPr>
          <p:cNvPr id="40963" name="Slide Number Placeholder 5">
            <a:extLst>
              <a:ext uri="{FF2B5EF4-FFF2-40B4-BE49-F238E27FC236}">
                <a16:creationId xmlns:a16="http://schemas.microsoft.com/office/drawing/2014/main" id="{9F671313-893F-4737-ABBC-44772483314E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6A589460-59E4-4919-8CE0-DB70C0A4525C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37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80D16FD-DDC4-4EED-BC8F-32302720B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1752600"/>
            <a:ext cx="4038600" cy="4681538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FF2D16F-4E29-469C-BD15-531CA9A197C0}"/>
              </a:ext>
            </a:extLst>
          </p:cNvPr>
          <p:cNvSpPr/>
          <p:nvPr/>
        </p:nvSpPr>
        <p:spPr>
          <a:xfrm>
            <a:off x="533400" y="1752600"/>
            <a:ext cx="3733800" cy="914400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D882017-28ED-48FC-ABB8-4389DD73266F}"/>
              </a:ext>
            </a:extLst>
          </p:cNvPr>
          <p:cNvSpPr/>
          <p:nvPr/>
        </p:nvSpPr>
        <p:spPr>
          <a:xfrm>
            <a:off x="533400" y="4114800"/>
            <a:ext cx="3733800" cy="533400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pic>
        <p:nvPicPr>
          <p:cNvPr id="10" name="Picture 19">
            <a:extLst>
              <a:ext uri="{FF2B5EF4-FFF2-40B4-BE49-F238E27FC236}">
                <a16:creationId xmlns:a16="http://schemas.microsoft.com/office/drawing/2014/main" id="{C2072736-11CD-49E0-B75D-D6401BC8F0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28800"/>
            <a:ext cx="1143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4-4.png">
            <a:extLst>
              <a:ext uri="{FF2B5EF4-FFF2-40B4-BE49-F238E27FC236}">
                <a16:creationId xmlns:a16="http://schemas.microsoft.com/office/drawing/2014/main" id="{16C5566F-426A-4385-9F10-21535A7E29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427538"/>
            <a:ext cx="5683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4-5.jpg">
            <a:extLst>
              <a:ext uri="{FF2B5EF4-FFF2-40B4-BE49-F238E27FC236}">
                <a16:creationId xmlns:a16="http://schemas.microsoft.com/office/drawing/2014/main" id="{B191C510-C84E-47FD-95C7-14A6E9DF06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5037138"/>
            <a:ext cx="53340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0" name="Rectangle 10">
            <a:extLst>
              <a:ext uri="{FF2B5EF4-FFF2-40B4-BE49-F238E27FC236}">
                <a16:creationId xmlns:a16="http://schemas.microsoft.com/office/drawing/2014/main" id="{9D28A002-4BFF-4FF3-BCE3-56A453AFCB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/>
              <a:t>Интерпретация кликов как </a:t>
            </a:r>
            <a:br>
              <a:rPr lang="ru-RU" altLang="ru-RU" sz="3200"/>
            </a:br>
            <a:r>
              <a:rPr lang="en-US" altLang="ru-RU" sz="3200"/>
              <a:t>relevance feedback</a:t>
            </a:r>
            <a:endParaRPr lang="ru-RU" altLang="ru-RU" sz="32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8A46840-A8C1-4860-A43F-71460E5226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4.81481E-6 C 0.00225 0.02546 4.44444E-6 -0.00394 4.44444E-6 0.04884 C 4.44444E-6 0.0662 0.00121 0.08425 0.00295 0.10115 C 0.00451 0.13564 0.00642 0.1706 0.0184 0.20023 C 0.02083 0.21273 0.01718 0.19537 0.02343 0.21481 C 0.02465 0.21805 0.02482 0.22129 0.02569 0.22476 C 0.02586 0.22638 0.02673 0.22962 0.02673 0.22986 C 0.02795 0.24143 0.02986 0.25393 0.02777 0.26574 C 0.02673 0.28796 0.02517 0.31018 0.02343 0.33217 C 0.02326 0.33611 0.02291 0.34004 0.02257 0.34375 C 0.02222 0.34861 0.02152 0.35856 0.02152 0.35879 C 0.02222 0.38587 0.02187 0.4155 0.02465 0.44305 C 0.02708 0.46736 0.03194 0.49097 0.03593 0.51481 C 0.03836 0.52962 0.03993 0.54421 0.04305 0.55856 C 0.04444 0.57592 0.04375 0.59259 0.0401 0.60925 C 0.04132 0.62291 0.04114 0.61689 0.04114 0.62731 " pathEditMode="relative" rAng="0" ptsTypes="fffffffffffffffA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312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35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508B94FC-9C67-41AB-A2CA-772008BFCA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/>
              <a:t>Слежение за глазами (</a:t>
            </a:r>
            <a:r>
              <a:rPr lang="en-US" altLang="ru-RU" sz="3600"/>
              <a:t>eye tracking)</a:t>
            </a:r>
            <a:endParaRPr lang="ru-RU" altLang="ru-RU" sz="3600"/>
          </a:p>
        </p:txBody>
      </p:sp>
      <p:pic>
        <p:nvPicPr>
          <p:cNvPr id="10" name="Content Placeholder 9" descr="2.BMP">
            <a:extLst>
              <a:ext uri="{FF2B5EF4-FFF2-40B4-BE49-F238E27FC236}">
                <a16:creationId xmlns:a16="http://schemas.microsoft.com/office/drawing/2014/main" id="{EBF17438-DAE6-4585-AB0F-BDC518AD52A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5"/>
          <a:stretch>
            <a:fillRect/>
          </a:stretch>
        </p:blipFill>
        <p:spPr>
          <a:xfrm>
            <a:off x="0" y="3740150"/>
            <a:ext cx="3124200" cy="2012950"/>
          </a:xfr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41988" name="Slide Number Placeholder 5">
            <a:extLst>
              <a:ext uri="{FF2B5EF4-FFF2-40B4-BE49-F238E27FC236}">
                <a16:creationId xmlns:a16="http://schemas.microsoft.com/office/drawing/2014/main" id="{604A6A9D-62D2-4223-B9ED-2F58645A4CC9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B325FB2-B79A-4D7E-B9F6-35722F72F21E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38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pic>
        <p:nvPicPr>
          <p:cNvPr id="97281" name="Picture 1">
            <a:extLst>
              <a:ext uri="{FF2B5EF4-FFF2-40B4-BE49-F238E27FC236}">
                <a16:creationId xmlns:a16="http://schemas.microsoft.com/office/drawing/2014/main" id="{F372B2CE-A9C7-4996-B13D-CC61E0ACA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3124200" cy="208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662DE0A9-3BE1-40A2-9B97-8CD9C6EC2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43400" y="1600200"/>
            <a:ext cx="4495800" cy="446405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5170746-E4E3-45F8-BE24-A71ABFFD84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5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0C908F62-48EE-411F-837B-4BB0CC8ECC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Неравноценность позиций относительно кликов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0A1ED-E4D8-4F4C-A8ED-CFBE2AC1049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076825" y="1752600"/>
            <a:ext cx="4067175" cy="4772025"/>
          </a:xfrm>
        </p:spPr>
        <p:txBody>
          <a:bodyPr lIns="54864" tIns="91440"/>
          <a:lstStyle/>
          <a:p>
            <a:pPr marL="438150" indent="-319088" eaLnBrk="1" hangingPunct="1">
              <a:lnSpc>
                <a:spcPct val="90000"/>
              </a:lnSpc>
            </a:pPr>
            <a:r>
              <a:rPr lang="ru-RU" altLang="ru-RU" sz="2400"/>
              <a:t>Более высокие позиции получают больше кликов пользователя, чем более низкие позиции</a:t>
            </a:r>
            <a:r>
              <a:rPr lang="en-US" altLang="ru-RU" sz="2400">
                <a:solidFill>
                  <a:srgbClr val="0070C0"/>
                </a:solidFill>
              </a:rPr>
              <a:t> (eye fixation)</a:t>
            </a:r>
            <a:r>
              <a:rPr lang="en-US" altLang="ru-RU" sz="2400"/>
              <a:t>.</a:t>
            </a:r>
          </a:p>
          <a:p>
            <a:pPr marL="438150" indent="-319088" eaLnBrk="1" hangingPunct="1">
              <a:lnSpc>
                <a:spcPct val="90000"/>
              </a:lnSpc>
            </a:pPr>
            <a:endParaRPr lang="en-US" altLang="ru-RU" sz="2400"/>
          </a:p>
          <a:p>
            <a:pPr marL="438150" indent="-319088" eaLnBrk="1" hangingPunct="1">
              <a:lnSpc>
                <a:spcPct val="90000"/>
              </a:lnSpc>
            </a:pPr>
            <a:r>
              <a:rPr lang="ru-RU" altLang="ru-RU" sz="2400"/>
              <a:t>Это справедливо, даже есть выдачу переставить наоборот</a:t>
            </a:r>
            <a:endParaRPr lang="en-US" altLang="ru-RU" sz="2400"/>
          </a:p>
          <a:p>
            <a:pPr marL="438150" indent="-319088" eaLnBrk="1" hangingPunct="1">
              <a:lnSpc>
                <a:spcPct val="90000"/>
              </a:lnSpc>
            </a:pPr>
            <a:endParaRPr lang="en-US" altLang="ru-RU" sz="2400"/>
          </a:p>
          <a:p>
            <a:pPr marL="438150" indent="-319088" eaLnBrk="1" hangingPunct="1">
              <a:lnSpc>
                <a:spcPct val="90000"/>
              </a:lnSpc>
            </a:pPr>
            <a:r>
              <a:rPr lang="en-US" altLang="ru-RU" sz="2400"/>
              <a:t>“</a:t>
            </a:r>
            <a:r>
              <a:rPr lang="ru-RU" altLang="ru-RU" sz="2400"/>
              <a:t>Клики информативны, но смещены (</a:t>
            </a:r>
            <a:r>
              <a:rPr lang="en-US" altLang="ru-RU" sz="2400"/>
              <a:t>biased</a:t>
            </a:r>
            <a:r>
              <a:rPr lang="ru-RU" altLang="ru-RU" sz="2400"/>
              <a:t>)</a:t>
            </a:r>
            <a:r>
              <a:rPr lang="en-US" altLang="ru-RU" sz="2400"/>
              <a:t>”.</a:t>
            </a:r>
          </a:p>
        </p:txBody>
      </p:sp>
      <p:sp>
        <p:nvSpPr>
          <p:cNvPr id="43012" name="Slide Number Placeholder 5">
            <a:extLst>
              <a:ext uri="{FF2B5EF4-FFF2-40B4-BE49-F238E27FC236}">
                <a16:creationId xmlns:a16="http://schemas.microsoft.com/office/drawing/2014/main" id="{94234E9B-5ED0-4D63-8F82-9585308D03E7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3C6C147-292B-4E24-9C0A-0B04EEAE9BBF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39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33" name="TextBox 12">
            <a:extLst>
              <a:ext uri="{FF2B5EF4-FFF2-40B4-BE49-F238E27FC236}">
                <a16:creationId xmlns:a16="http://schemas.microsoft.com/office/drawing/2014/main" id="{FD61DD2A-CD12-4B83-B4F5-AFE8BCE21C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6237288"/>
            <a:ext cx="32004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200">
                <a:latin typeface="Corbel" panose="020B0503020204020204" pitchFamily="34" charset="0"/>
              </a:rPr>
              <a:t>[Joachims+07]</a:t>
            </a:r>
          </a:p>
        </p:txBody>
      </p:sp>
      <p:grpSp>
        <p:nvGrpSpPr>
          <p:cNvPr id="2" name="Group 79">
            <a:extLst>
              <a:ext uri="{FF2B5EF4-FFF2-40B4-BE49-F238E27FC236}">
                <a16:creationId xmlns:a16="http://schemas.microsoft.com/office/drawing/2014/main" id="{3FA78644-1AFB-4603-A992-D5A40C6FC958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1295400"/>
            <a:ext cx="3657600" cy="2720975"/>
            <a:chOff x="685800" y="1295401"/>
            <a:chExt cx="3657600" cy="2721707"/>
          </a:xfrm>
        </p:grpSpPr>
        <p:grpSp>
          <p:nvGrpSpPr>
            <p:cNvPr id="43040" name="Group 77">
              <a:extLst>
                <a:ext uri="{FF2B5EF4-FFF2-40B4-BE49-F238E27FC236}">
                  <a16:creationId xmlns:a16="http://schemas.microsoft.com/office/drawing/2014/main" id="{08E66B48-0CC7-4009-BC0F-5CC25C1F0C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800" y="1752600"/>
              <a:ext cx="3657600" cy="2264508"/>
              <a:chOff x="685800" y="1752600"/>
              <a:chExt cx="3657600" cy="2264508"/>
            </a:xfrm>
          </p:grpSpPr>
          <p:pic>
            <p:nvPicPr>
              <p:cNvPr id="43042" name="Picture 1">
                <a:extLst>
                  <a:ext uri="{FF2B5EF4-FFF2-40B4-BE49-F238E27FC236}">
                    <a16:creationId xmlns:a16="http://schemas.microsoft.com/office/drawing/2014/main" id="{CAEA00DC-002E-45EA-AEEE-4A03F283C72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5601" y="1871785"/>
                <a:ext cx="3261727" cy="18188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043" name="TextBox 11">
                <a:extLst>
                  <a:ext uri="{FF2B5EF4-FFF2-40B4-BE49-F238E27FC236}">
                    <a16:creationId xmlns:a16="http://schemas.microsoft.com/office/drawing/2014/main" id="{AAA6CB9A-61C3-4069-93FE-5084269A5E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54945" y="3659554"/>
                <a:ext cx="1913206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1500" b="1">
                    <a:latin typeface="Calibri" panose="020F0502020204030204" pitchFamily="34" charset="0"/>
                  </a:rPr>
                  <a:t>Normal Position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00CC35C4-551A-46D2-8F4C-B41BEC2BEFC1}"/>
                  </a:ext>
                </a:extLst>
              </p:cNvPr>
              <p:cNvSpPr/>
              <p:nvPr/>
            </p:nvSpPr>
            <p:spPr>
              <a:xfrm>
                <a:off x="685800" y="1752724"/>
                <a:ext cx="3657600" cy="2264384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  <a:latin typeface="Corbel" pitchFamily="34" charset="0"/>
                </a:endParaRPr>
              </a:p>
            </p:txBody>
          </p:sp>
          <p:grpSp>
            <p:nvGrpSpPr>
              <p:cNvPr id="43045" name="Group 85">
                <a:extLst>
                  <a:ext uri="{FF2B5EF4-FFF2-40B4-BE49-F238E27FC236}">
                    <a16:creationId xmlns:a16="http://schemas.microsoft.com/office/drawing/2014/main" id="{A8A28D36-AA4D-4BB6-91A5-CE91A8AC9E3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7320" y="2765669"/>
                <a:ext cx="2644726" cy="655515"/>
                <a:chOff x="1143000" y="1752600"/>
                <a:chExt cx="3581400" cy="838200"/>
              </a:xfrm>
            </p:grpSpPr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440E3F51-3D55-4DFE-A8E4-740E1679950F}"/>
                    </a:ext>
                  </a:extLst>
                </p:cNvPr>
                <p:cNvCxnSpPr/>
                <p:nvPr/>
              </p:nvCxnSpPr>
              <p:spPr>
                <a:xfrm rot="16200000" flipH="1">
                  <a:off x="1029113" y="1867112"/>
                  <a:ext cx="609139" cy="380503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5FED734E-58AA-49A6-BD56-01227027D19B}"/>
                    </a:ext>
                  </a:extLst>
                </p:cNvPr>
                <p:cNvCxnSpPr/>
                <p:nvPr/>
              </p:nvCxnSpPr>
              <p:spPr>
                <a:xfrm>
                  <a:off x="1523934" y="2361934"/>
                  <a:ext cx="380505" cy="77158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26237BE8-E61E-44FA-9408-342211F7FF4D}"/>
                    </a:ext>
                  </a:extLst>
                </p:cNvPr>
                <p:cNvCxnSpPr/>
                <p:nvPr/>
              </p:nvCxnSpPr>
              <p:spPr>
                <a:xfrm>
                  <a:off x="1904438" y="2439091"/>
                  <a:ext cx="382654" cy="75128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EDFFE72F-F2FB-41BC-924A-8A6A15A7060B}"/>
                    </a:ext>
                  </a:extLst>
                </p:cNvPr>
                <p:cNvCxnSpPr/>
                <p:nvPr/>
              </p:nvCxnSpPr>
              <p:spPr>
                <a:xfrm>
                  <a:off x="3505994" y="2591377"/>
                  <a:ext cx="380505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46FC06B9-B49C-4073-90A6-612F90767C80}"/>
                    </a:ext>
                  </a:extLst>
                </p:cNvPr>
                <p:cNvCxnSpPr/>
                <p:nvPr/>
              </p:nvCxnSpPr>
              <p:spPr>
                <a:xfrm flipV="1">
                  <a:off x="2742837" y="2524371"/>
                  <a:ext cx="382654" cy="10153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2F056C7B-C07D-455A-A404-5CB4BB0E3FFB}"/>
                    </a:ext>
                  </a:extLst>
                </p:cNvPr>
                <p:cNvCxnSpPr/>
                <p:nvPr/>
              </p:nvCxnSpPr>
              <p:spPr>
                <a:xfrm>
                  <a:off x="3125491" y="2514219"/>
                  <a:ext cx="380503" cy="77158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BB6524DF-AD19-4403-B43F-BD1ED5223B64}"/>
                    </a:ext>
                  </a:extLst>
                </p:cNvPr>
                <p:cNvCxnSpPr/>
                <p:nvPr/>
              </p:nvCxnSpPr>
              <p:spPr>
                <a:xfrm>
                  <a:off x="2287092" y="2514219"/>
                  <a:ext cx="455745" cy="20305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EDEB7A30-E244-43A5-AE6F-6E1BE6A9E5C8}"/>
                    </a:ext>
                  </a:extLst>
                </p:cNvPr>
                <p:cNvCxnSpPr/>
                <p:nvPr/>
              </p:nvCxnSpPr>
              <p:spPr>
                <a:xfrm>
                  <a:off x="3886498" y="2591377"/>
                  <a:ext cx="380503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2BB1512-3573-44F7-8F5C-E31072936B2D}"/>
                    </a:ext>
                  </a:extLst>
                </p:cNvPr>
                <p:cNvCxnSpPr/>
                <p:nvPr/>
              </p:nvCxnSpPr>
              <p:spPr>
                <a:xfrm>
                  <a:off x="4267002" y="2591377"/>
                  <a:ext cx="457895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046" name="Group 52">
                <a:extLst>
                  <a:ext uri="{FF2B5EF4-FFF2-40B4-BE49-F238E27FC236}">
                    <a16:creationId xmlns:a16="http://schemas.microsoft.com/office/drawing/2014/main" id="{3473FB56-1745-427E-8C6D-421FD68D73D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71016" y="2194560"/>
                <a:ext cx="2624328" cy="987552"/>
                <a:chOff x="1271016" y="2194560"/>
                <a:chExt cx="2624328" cy="987552"/>
              </a:xfrm>
            </p:grpSpPr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7BFC93C8-9BFA-4A3C-B83D-5E8DE9212B17}"/>
                    </a:ext>
                  </a:extLst>
                </p:cNvPr>
                <p:cNvCxnSpPr/>
                <p:nvPr/>
              </p:nvCxnSpPr>
              <p:spPr bwMode="auto">
                <a:xfrm>
                  <a:off x="1271588" y="2194168"/>
                  <a:ext cx="274637" cy="155617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4AEF1214-6944-4388-BE91-8E83C143FB90}"/>
                    </a:ext>
                  </a:extLst>
                </p:cNvPr>
                <p:cNvCxnSpPr/>
                <p:nvPr/>
              </p:nvCxnSpPr>
              <p:spPr bwMode="auto">
                <a:xfrm>
                  <a:off x="1546225" y="2349785"/>
                  <a:ext cx="304800" cy="192140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9B13BBFB-FD39-4E53-A07A-157000D68BE6}"/>
                    </a:ext>
                  </a:extLst>
                </p:cNvPr>
                <p:cNvCxnSpPr/>
                <p:nvPr/>
              </p:nvCxnSpPr>
              <p:spPr bwMode="auto">
                <a:xfrm>
                  <a:off x="1847850" y="2541925"/>
                  <a:ext cx="292100" cy="265183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2859BACD-5794-45D1-9F6F-8FB1BF556F95}"/>
                    </a:ext>
                  </a:extLst>
                </p:cNvPr>
                <p:cNvCxnSpPr/>
                <p:nvPr/>
              </p:nvCxnSpPr>
              <p:spPr bwMode="auto">
                <a:xfrm>
                  <a:off x="2139950" y="2807108"/>
                  <a:ext cx="292100" cy="82572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24EDC7B5-CED2-4935-A532-F53000851C5B}"/>
                    </a:ext>
                  </a:extLst>
                </p:cNvPr>
                <p:cNvCxnSpPr/>
                <p:nvPr/>
              </p:nvCxnSpPr>
              <p:spPr bwMode="auto">
                <a:xfrm>
                  <a:off x="2432050" y="2889680"/>
                  <a:ext cx="293688" cy="146089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79479EDA-6176-4298-B018-72301B60C4F3}"/>
                    </a:ext>
                  </a:extLst>
                </p:cNvPr>
                <p:cNvCxnSpPr/>
                <p:nvPr/>
              </p:nvCxnSpPr>
              <p:spPr bwMode="auto">
                <a:xfrm>
                  <a:off x="2725738" y="3035770"/>
                  <a:ext cx="292100" cy="119095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EBB8E7FA-0FB6-4AF3-BEDE-DB3B3BB88F76}"/>
                    </a:ext>
                  </a:extLst>
                </p:cNvPr>
                <p:cNvCxnSpPr/>
                <p:nvPr/>
              </p:nvCxnSpPr>
              <p:spPr bwMode="auto">
                <a:xfrm>
                  <a:off x="3017838" y="3154865"/>
                  <a:ext cx="292100" cy="26994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023036B8-68CD-45BD-B749-3EF8F9B1EBA5}"/>
                    </a:ext>
                  </a:extLst>
                </p:cNvPr>
                <p:cNvCxnSpPr/>
                <p:nvPr/>
              </p:nvCxnSpPr>
              <p:spPr bwMode="auto">
                <a:xfrm flipV="1">
                  <a:off x="3309938" y="3135810"/>
                  <a:ext cx="293687" cy="46049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E3964ED4-213D-4109-87A4-A0180849469D}"/>
                    </a:ext>
                  </a:extLst>
                </p:cNvPr>
                <p:cNvCxnSpPr/>
                <p:nvPr/>
              </p:nvCxnSpPr>
              <p:spPr bwMode="auto">
                <a:xfrm>
                  <a:off x="3603625" y="3135810"/>
                  <a:ext cx="292100" cy="36522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3041" name="TextBox 75">
              <a:extLst>
                <a:ext uri="{FF2B5EF4-FFF2-40B4-BE49-F238E27FC236}">
                  <a16:creationId xmlns:a16="http://schemas.microsoft.com/office/drawing/2014/main" id="{8ACC5F04-D225-41C3-AC02-6B87A4EBCD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-109220" y="2090421"/>
              <a:ext cx="191320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1500" b="1">
                  <a:latin typeface="Calibri" panose="020F0502020204030204" pitchFamily="34" charset="0"/>
                </a:rPr>
                <a:t>Percentage</a:t>
              </a:r>
            </a:p>
          </p:txBody>
        </p:sp>
      </p:grpSp>
      <p:grpSp>
        <p:nvGrpSpPr>
          <p:cNvPr id="7" name="Group 80">
            <a:extLst>
              <a:ext uri="{FF2B5EF4-FFF2-40B4-BE49-F238E27FC236}">
                <a16:creationId xmlns:a16="http://schemas.microsoft.com/office/drawing/2014/main" id="{82AB2BF9-10B4-4153-972A-4B1598B0C7BD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3657600"/>
            <a:ext cx="3657600" cy="2743200"/>
            <a:chOff x="685800" y="3657601"/>
            <a:chExt cx="3657600" cy="2743199"/>
          </a:xfrm>
        </p:grpSpPr>
        <p:grpSp>
          <p:nvGrpSpPr>
            <p:cNvPr id="43016" name="Group 78">
              <a:extLst>
                <a:ext uri="{FF2B5EF4-FFF2-40B4-BE49-F238E27FC236}">
                  <a16:creationId xmlns:a16="http://schemas.microsoft.com/office/drawing/2014/main" id="{79E030D3-068D-4FD5-BE16-AB2907EBBA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800" y="4136292"/>
              <a:ext cx="3657600" cy="2264508"/>
              <a:chOff x="685800" y="4136292"/>
              <a:chExt cx="3657600" cy="2264508"/>
            </a:xfrm>
          </p:grpSpPr>
          <p:pic>
            <p:nvPicPr>
              <p:cNvPr id="43018" name="Picture 2">
                <a:extLst>
                  <a:ext uri="{FF2B5EF4-FFF2-40B4-BE49-F238E27FC236}">
                    <a16:creationId xmlns:a16="http://schemas.microsoft.com/office/drawing/2014/main" id="{A2A99F90-C613-4917-BE57-384CE5CECD2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8799" y="4195885"/>
                <a:ext cx="3264408" cy="1819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019" name="TextBox 12">
                <a:extLst>
                  <a:ext uri="{FF2B5EF4-FFF2-40B4-BE49-F238E27FC236}">
                    <a16:creationId xmlns:a16="http://schemas.microsoft.com/office/drawing/2014/main" id="{6A7305F9-F38D-42F5-AF98-880E53F1CB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42403" y="6043246"/>
                <a:ext cx="1913206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1500" b="1">
                    <a:solidFill>
                      <a:srgbClr val="7030A0"/>
                    </a:solidFill>
                    <a:latin typeface="Calibri" panose="020F0502020204030204" pitchFamily="34" charset="0"/>
                  </a:rPr>
                  <a:t>Reversed Impression</a:t>
                </a: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DC01847C-9915-4181-936C-B07078F13732}"/>
                  </a:ext>
                </a:extLst>
              </p:cNvPr>
              <p:cNvSpPr/>
              <p:nvPr/>
            </p:nvSpPr>
            <p:spPr>
              <a:xfrm>
                <a:off x="685800" y="4137026"/>
                <a:ext cx="3657600" cy="2263774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  <a:latin typeface="Corbel" pitchFamily="34" charset="0"/>
                </a:endParaRPr>
              </a:p>
            </p:txBody>
          </p:sp>
          <p:grpSp>
            <p:nvGrpSpPr>
              <p:cNvPr id="43021" name="Group 86">
                <a:extLst>
                  <a:ext uri="{FF2B5EF4-FFF2-40B4-BE49-F238E27FC236}">
                    <a16:creationId xmlns:a16="http://schemas.microsoft.com/office/drawing/2014/main" id="{A6AC2DA7-F6E5-4A6A-A806-B372943CA45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17320" y="5506915"/>
                <a:ext cx="2644726" cy="238369"/>
                <a:chOff x="1143000" y="5257800"/>
                <a:chExt cx="3581400" cy="304800"/>
              </a:xfrm>
            </p:grpSpPr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3AF28089-15F6-44C0-B32F-18ED9F246E9B}"/>
                    </a:ext>
                  </a:extLst>
                </p:cNvPr>
                <p:cNvCxnSpPr/>
                <p:nvPr/>
              </p:nvCxnSpPr>
              <p:spPr>
                <a:xfrm flipV="1">
                  <a:off x="1143431" y="5268106"/>
                  <a:ext cx="380503" cy="66988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0825D8FF-4A59-4AE7-9A74-978152C7E979}"/>
                    </a:ext>
                  </a:extLst>
                </p:cNvPr>
                <p:cNvCxnSpPr/>
                <p:nvPr/>
              </p:nvCxnSpPr>
              <p:spPr>
                <a:xfrm>
                  <a:off x="1523934" y="5257957"/>
                  <a:ext cx="380505" cy="152243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3751A6DC-45A1-47D4-9038-EBF589124A5B}"/>
                    </a:ext>
                  </a:extLst>
                </p:cNvPr>
                <p:cNvCxnSpPr/>
                <p:nvPr/>
              </p:nvCxnSpPr>
              <p:spPr>
                <a:xfrm>
                  <a:off x="1904438" y="5410201"/>
                  <a:ext cx="457894" cy="77137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5171B5C4-A8FA-4E81-915B-82E65AE4ED36}"/>
                    </a:ext>
                  </a:extLst>
                </p:cNvPr>
                <p:cNvCxnSpPr/>
                <p:nvPr/>
              </p:nvCxnSpPr>
              <p:spPr>
                <a:xfrm flipV="1">
                  <a:off x="3505994" y="5487338"/>
                  <a:ext cx="380505" cy="75108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7B71A9D7-45DB-4961-99D1-465A15476176}"/>
                    </a:ext>
                  </a:extLst>
                </p:cNvPr>
                <p:cNvCxnSpPr/>
                <p:nvPr/>
              </p:nvCxnSpPr>
              <p:spPr>
                <a:xfrm>
                  <a:off x="2742837" y="5487338"/>
                  <a:ext cx="382654" cy="812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E8BA9BAF-59CD-4AD8-AD59-B159BEEC5489}"/>
                    </a:ext>
                  </a:extLst>
                </p:cNvPr>
                <p:cNvCxnSpPr/>
                <p:nvPr/>
              </p:nvCxnSpPr>
              <p:spPr>
                <a:xfrm>
                  <a:off x="3125491" y="5487338"/>
                  <a:ext cx="380503" cy="75108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3B9258CC-EC0B-4171-9BC0-6B87460BD96D}"/>
                    </a:ext>
                  </a:extLst>
                </p:cNvPr>
                <p:cNvCxnSpPr/>
                <p:nvPr/>
              </p:nvCxnSpPr>
              <p:spPr>
                <a:xfrm>
                  <a:off x="2362332" y="5487338"/>
                  <a:ext cx="380505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D1E949F3-9242-4718-A353-1C02B29F3B44}"/>
                    </a:ext>
                  </a:extLst>
                </p:cNvPr>
                <p:cNvCxnSpPr/>
                <p:nvPr/>
              </p:nvCxnSpPr>
              <p:spPr>
                <a:xfrm>
                  <a:off x="3886498" y="5487338"/>
                  <a:ext cx="380503" cy="54808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B4769FF4-4D52-438C-BFC0-68648B00F6A0}"/>
                    </a:ext>
                  </a:extLst>
                </p:cNvPr>
                <p:cNvCxnSpPr/>
                <p:nvPr/>
              </p:nvCxnSpPr>
              <p:spPr>
                <a:xfrm flipV="1">
                  <a:off x="4267002" y="5487338"/>
                  <a:ext cx="457895" cy="54808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62901DEE-0F61-41E5-8368-A54046AFD8A7}"/>
                  </a:ext>
                </a:extLst>
              </p:cNvPr>
              <p:cNvCxnSpPr/>
              <p:nvPr/>
            </p:nvCxnSpPr>
            <p:spPr bwMode="auto">
              <a:xfrm>
                <a:off x="1262063" y="4568826"/>
                <a:ext cx="274637" cy="111125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CB297D58-8FD7-4E29-BDB7-6AAF5E71A6E9}"/>
                  </a:ext>
                </a:extLst>
              </p:cNvPr>
              <p:cNvCxnSpPr/>
              <p:nvPr/>
            </p:nvCxnSpPr>
            <p:spPr bwMode="auto">
              <a:xfrm>
                <a:off x="1536700" y="4681539"/>
                <a:ext cx="304800" cy="220662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EFAFCFCE-369C-412D-98A0-572E2C9F3BC4}"/>
                  </a:ext>
                </a:extLst>
              </p:cNvPr>
              <p:cNvCxnSpPr/>
              <p:nvPr/>
            </p:nvCxnSpPr>
            <p:spPr bwMode="auto">
              <a:xfrm>
                <a:off x="1838325" y="4902201"/>
                <a:ext cx="292100" cy="80963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4527A7B2-C63B-47A4-A136-793F7E997440}"/>
                  </a:ext>
                </a:extLst>
              </p:cNvPr>
              <p:cNvCxnSpPr/>
              <p:nvPr/>
            </p:nvCxnSpPr>
            <p:spPr bwMode="auto">
              <a:xfrm>
                <a:off x="2130425" y="4983164"/>
                <a:ext cx="292100" cy="82550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9E3AA608-AB06-4B48-80D8-A9826112ECD6}"/>
                  </a:ext>
                </a:extLst>
              </p:cNvPr>
              <p:cNvCxnSpPr/>
              <p:nvPr/>
            </p:nvCxnSpPr>
            <p:spPr bwMode="auto">
              <a:xfrm>
                <a:off x="2422525" y="5065714"/>
                <a:ext cx="293688" cy="220662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CB922722-F98D-4355-8B92-13ACFE9B07E0}"/>
                  </a:ext>
                </a:extLst>
              </p:cNvPr>
              <p:cNvCxnSpPr/>
              <p:nvPr/>
            </p:nvCxnSpPr>
            <p:spPr bwMode="auto">
              <a:xfrm>
                <a:off x="2716213" y="5286375"/>
                <a:ext cx="292100" cy="36513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2CBAAFAD-7507-4725-9420-F6E52524D442}"/>
                  </a:ext>
                </a:extLst>
              </p:cNvPr>
              <p:cNvCxnSpPr/>
              <p:nvPr/>
            </p:nvCxnSpPr>
            <p:spPr bwMode="auto">
              <a:xfrm>
                <a:off x="3008313" y="5322888"/>
                <a:ext cx="292100" cy="63500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960406F2-7A20-48B7-87A9-394FB2947C6D}"/>
                  </a:ext>
                </a:extLst>
              </p:cNvPr>
              <p:cNvCxnSpPr/>
              <p:nvPr/>
            </p:nvCxnSpPr>
            <p:spPr bwMode="auto">
              <a:xfrm flipV="1">
                <a:off x="3300413" y="5359400"/>
                <a:ext cx="293687" cy="36513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DDEFFED7-F3C8-48AF-B421-B1E3110B5D1D}"/>
                  </a:ext>
                </a:extLst>
              </p:cNvPr>
              <p:cNvCxnSpPr/>
              <p:nvPr/>
            </p:nvCxnSpPr>
            <p:spPr bwMode="auto">
              <a:xfrm>
                <a:off x="3602038" y="5359400"/>
                <a:ext cx="293687" cy="44450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017" name="TextBox 76">
              <a:extLst>
                <a:ext uri="{FF2B5EF4-FFF2-40B4-BE49-F238E27FC236}">
                  <a16:creationId xmlns:a16="http://schemas.microsoft.com/office/drawing/2014/main" id="{37E6500C-8B44-4E26-A317-690E0667DA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-105117" y="4448519"/>
              <a:ext cx="190500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1500" b="1">
                  <a:latin typeface="Calibri" panose="020F0502020204030204" pitchFamily="34" charset="0"/>
                </a:rPr>
                <a:t>Percentage</a:t>
              </a:r>
            </a:p>
          </p:txBody>
        </p:sp>
      </p:grpSp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587AF01-00CF-4690-AA2C-45BE0D3238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244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D904C7D7-B5B7-45DE-9F59-B088F632E6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7171" name="Picture 3">
            <a:extLst>
              <a:ext uri="{FF2B5EF4-FFF2-40B4-BE49-F238E27FC236}">
                <a16:creationId xmlns:a16="http://schemas.microsoft.com/office/drawing/2014/main" id="{6525D168-4DB5-484B-99D2-81CFA625A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1750"/>
            <a:ext cx="8713787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08517C8-E2E8-459F-BADE-2DC3F18395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9E4902F6-88D8-430B-9EE3-40AE527D38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200"/>
              <a:t>Гипотеза о «наблюдении»</a:t>
            </a:r>
            <a:r>
              <a:rPr lang="ru-RU" altLang="ru-RU" sz="4000"/>
              <a:t> </a:t>
            </a:r>
            <a:br>
              <a:rPr lang="ru-RU" altLang="ru-RU" sz="4000"/>
            </a:br>
            <a:r>
              <a:rPr lang="ru-RU" altLang="ru-RU" sz="3200"/>
              <a:t>(</a:t>
            </a:r>
            <a:r>
              <a:rPr lang="en-US" altLang="ru-RU" sz="3200"/>
              <a:t>Richardson </a:t>
            </a:r>
            <a:r>
              <a:rPr lang="ru-RU" altLang="ru-RU" sz="3200"/>
              <a:t>и др. 2007)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E681D-D5A8-41AD-8CAE-2F5F3AA1D74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196975"/>
            <a:ext cx="8736013" cy="5203825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/>
              <a:t>Документ должен быть прочитан перед кликом</a:t>
            </a:r>
            <a:r>
              <a:rPr lang="en-US" altLang="ru-RU"/>
              <a:t>.</a:t>
            </a:r>
          </a:p>
          <a:p>
            <a:pPr marL="438150" indent="-319088" eaLnBrk="1" hangingPunct="1"/>
            <a:endParaRPr lang="en-US" altLang="ru-RU"/>
          </a:p>
          <a:p>
            <a:pPr marL="438150" indent="-319088" eaLnBrk="1" hangingPunct="1"/>
            <a:endParaRPr lang="en-US" altLang="ru-RU"/>
          </a:p>
          <a:p>
            <a:pPr marL="438150" indent="-319088" eaLnBrk="1" hangingPunct="1"/>
            <a:r>
              <a:rPr lang="ru-RU" altLang="ru-RU"/>
              <a:t>Условная вероятность клика после прочтения зависит от релевантности документа</a:t>
            </a:r>
            <a:endParaRPr lang="en-US" altLang="ru-RU"/>
          </a:p>
        </p:txBody>
      </p:sp>
      <p:sp>
        <p:nvSpPr>
          <p:cNvPr id="44036" name="Slide Number Placeholder 5">
            <a:extLst>
              <a:ext uri="{FF2B5EF4-FFF2-40B4-BE49-F238E27FC236}">
                <a16:creationId xmlns:a16="http://schemas.microsoft.com/office/drawing/2014/main" id="{08419821-BE29-4912-A5A8-9606049E929C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3288F38-E0C0-4E52-859E-FA6AF9D7946C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40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4DA4E61F-7ACF-4C7E-A0B7-79ABB8CAE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514600"/>
            <a:ext cx="685800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E83CEDBE-59FA-44B9-AC62-5EB921F5F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667000"/>
            <a:ext cx="396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ight Arrow 8">
            <a:extLst>
              <a:ext uri="{FF2B5EF4-FFF2-40B4-BE49-F238E27FC236}">
                <a16:creationId xmlns:a16="http://schemas.microsoft.com/office/drawing/2014/main" id="{390F3B77-F5FD-4E59-A983-7A19C8B98B37}"/>
              </a:ext>
            </a:extLst>
          </p:cNvPr>
          <p:cNvSpPr/>
          <p:nvPr/>
        </p:nvSpPr>
        <p:spPr>
          <a:xfrm>
            <a:off x="4038600" y="2667000"/>
            <a:ext cx="533400" cy="3810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pic>
        <p:nvPicPr>
          <p:cNvPr id="10" name="Picture 9" descr="13-1.JPG">
            <a:extLst>
              <a:ext uri="{FF2B5EF4-FFF2-40B4-BE49-F238E27FC236}">
                <a16:creationId xmlns:a16="http://schemas.microsoft.com/office/drawing/2014/main" id="{ACCF67AE-62DC-40B6-ABF8-86BAB850CC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667000"/>
            <a:ext cx="9302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>
            <a:extLst>
              <a:ext uri="{FF2B5EF4-FFF2-40B4-BE49-F238E27FC236}">
                <a16:creationId xmlns:a16="http://schemas.microsoft.com/office/drawing/2014/main" id="{E5FB3E4E-0C7B-4FCD-B948-028D5A022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667000"/>
            <a:ext cx="396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>
            <a:extLst>
              <a:ext uri="{FF2B5EF4-FFF2-40B4-BE49-F238E27FC236}">
                <a16:creationId xmlns:a16="http://schemas.microsoft.com/office/drawing/2014/main" id="{DA534307-0E52-4370-A364-E665E08C3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029200"/>
            <a:ext cx="685800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>
            <a:extLst>
              <a:ext uri="{FF2B5EF4-FFF2-40B4-BE49-F238E27FC236}">
                <a16:creationId xmlns:a16="http://schemas.microsoft.com/office/drawing/2014/main" id="{BB7C95C8-5E83-491A-91CC-62D4A027A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5184775"/>
            <a:ext cx="3968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ight Arrow 17">
            <a:extLst>
              <a:ext uri="{FF2B5EF4-FFF2-40B4-BE49-F238E27FC236}">
                <a16:creationId xmlns:a16="http://schemas.microsoft.com/office/drawing/2014/main" id="{6F395FC2-50CC-4E43-B506-C3F664DE3418}"/>
              </a:ext>
            </a:extLst>
          </p:cNvPr>
          <p:cNvSpPr/>
          <p:nvPr/>
        </p:nvSpPr>
        <p:spPr>
          <a:xfrm>
            <a:off x="4114800" y="5181600"/>
            <a:ext cx="533400" cy="3810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pic>
        <p:nvPicPr>
          <p:cNvPr id="19" name="Picture 18" descr="13-1.JPG">
            <a:extLst>
              <a:ext uri="{FF2B5EF4-FFF2-40B4-BE49-F238E27FC236}">
                <a16:creationId xmlns:a16="http://schemas.microsoft.com/office/drawing/2014/main" id="{8165C40D-B2C1-4DBF-9ABD-FED008F487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181600"/>
            <a:ext cx="9302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coin_toss.jpg">
            <a:extLst>
              <a:ext uri="{FF2B5EF4-FFF2-40B4-BE49-F238E27FC236}">
                <a16:creationId xmlns:a16="http://schemas.microsoft.com/office/drawing/2014/main" id="{FAC199B1-2B4A-42DB-B959-88CC09D18E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638800"/>
            <a:ext cx="38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>
            <a:extLst>
              <a:ext uri="{FF2B5EF4-FFF2-40B4-BE49-F238E27FC236}">
                <a16:creationId xmlns:a16="http://schemas.microsoft.com/office/drawing/2014/main" id="{03512496-BE02-400E-A6EC-F1091F2EB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257800"/>
            <a:ext cx="3968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E43A90D-268C-404B-9512-2DC8B93668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621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56252E53-B1C6-45E2-A594-26A5642290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62950" cy="4997450"/>
          </a:xfrm>
        </p:spPr>
        <p:txBody>
          <a:bodyPr/>
          <a:lstStyle/>
          <a:p>
            <a:pPr eaLnBrk="1" hangingPunct="1"/>
            <a:r>
              <a:rPr lang="ru-RU" altLang="ru-RU"/>
              <a:t>Вероятность клика делится на две части</a:t>
            </a:r>
          </a:p>
          <a:p>
            <a:pPr lvl="1" eaLnBrk="1" hangingPunct="1"/>
            <a:r>
              <a:rPr lang="ru-RU" altLang="ru-RU"/>
              <a:t>Глобальный компонент: вероятность увидеть – зависит от позиции документа</a:t>
            </a:r>
          </a:p>
          <a:p>
            <a:pPr lvl="1" eaLnBrk="1" hangingPunct="1"/>
            <a:r>
              <a:rPr lang="ru-RU" altLang="ru-RU"/>
              <a:t>Локальный компонент: зависит от пары (запрос, документ)</a:t>
            </a:r>
          </a:p>
          <a:p>
            <a:pPr eaLnBrk="1" hangingPunct="1"/>
            <a:r>
              <a:rPr lang="ru-RU" altLang="ru-RU"/>
              <a:t>Это основа любой современной модели</a:t>
            </a:r>
          </a:p>
          <a:p>
            <a:pPr lvl="1" eaLnBrk="1" hangingPunct="1"/>
            <a:endParaRPr lang="ru-RU" altLang="ru-RU"/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25956BB3-1114-4901-B44A-E062543103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z="3200"/>
              <a:t>Гипотеза о «наблюдении» </a:t>
            </a:r>
            <a:br>
              <a:rPr lang="ru-RU" altLang="ru-RU" sz="3200"/>
            </a:br>
            <a:r>
              <a:rPr lang="ru-RU" altLang="ru-RU" sz="3200"/>
              <a:t>(</a:t>
            </a:r>
            <a:r>
              <a:rPr lang="en-US" altLang="ru-RU" sz="3200"/>
              <a:t>Richardson </a:t>
            </a:r>
            <a:r>
              <a:rPr lang="ru-RU" altLang="ru-RU" sz="3200"/>
              <a:t>и др. 2007)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03D59901-C068-4915-8109-D4BD15AD6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715000"/>
            <a:ext cx="1798638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79D703F-AFC8-43F1-A5B7-05309E830C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6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87CE2E19-1221-485B-98D9-6FEFF8694C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Каскадная модель </a:t>
            </a:r>
            <a:br>
              <a:rPr lang="en-US" altLang="ru-RU" sz="3600"/>
            </a:br>
            <a:r>
              <a:rPr lang="ru-RU" altLang="ru-RU" sz="3200"/>
              <a:t>(</a:t>
            </a:r>
            <a:r>
              <a:rPr lang="en-US" altLang="ru-RU" sz="3200"/>
              <a:t>Craswell et al., 2008)</a:t>
            </a:r>
            <a:endParaRPr lang="ru-RU" altLang="ru-RU" sz="3200"/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27EF2097-4037-462C-A025-7237693F2B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Первый документ всегда просматривается</a:t>
            </a:r>
          </a:p>
          <a:p>
            <a:pPr eaLnBrk="1" hangingPunct="1"/>
            <a:r>
              <a:rPr lang="ru-RU" altLang="ru-RU"/>
              <a:t>Дальше модель Маркова</a:t>
            </a:r>
          </a:p>
          <a:p>
            <a:pPr lvl="1" eaLnBrk="1" hangingPunct="1"/>
            <a:r>
              <a:rPr lang="ru-RU" altLang="ru-RU"/>
              <a:t>Просмотр на позиции </a:t>
            </a:r>
            <a:r>
              <a:rPr lang="en-US" altLang="ru-RU"/>
              <a:t>i+1 </a:t>
            </a:r>
            <a:r>
              <a:rPr lang="ru-RU" altLang="ru-RU"/>
              <a:t>зависит от просмотра и клика на позиции </a:t>
            </a:r>
            <a:r>
              <a:rPr lang="en-US" altLang="ru-RU"/>
              <a:t>i</a:t>
            </a:r>
          </a:p>
          <a:p>
            <a:pPr eaLnBrk="1" hangingPunct="1"/>
            <a:r>
              <a:rPr lang="ru-RU" altLang="ru-RU"/>
              <a:t>Просмотр идет линейно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90875FB8-C30C-4488-8A4B-CF4E4C720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334000"/>
            <a:ext cx="685800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C8BB00F9-0C49-49F2-8993-0C8639398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373688"/>
            <a:ext cx="685800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ECE380A1-1D69-4BE6-916B-D2E672148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562600"/>
            <a:ext cx="396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>
            <a:extLst>
              <a:ext uri="{FF2B5EF4-FFF2-40B4-BE49-F238E27FC236}">
                <a16:creationId xmlns:a16="http://schemas.microsoft.com/office/drawing/2014/main" id="{C64C2D9F-F4BE-44B5-85D5-564D5E44C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5589588"/>
            <a:ext cx="396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ight Arrow 8">
            <a:extLst>
              <a:ext uri="{FF2B5EF4-FFF2-40B4-BE49-F238E27FC236}">
                <a16:creationId xmlns:a16="http://schemas.microsoft.com/office/drawing/2014/main" id="{3296DDFE-CA0B-40F0-A1F6-65310287DACE}"/>
              </a:ext>
            </a:extLst>
          </p:cNvPr>
          <p:cNvSpPr/>
          <p:nvPr/>
        </p:nvSpPr>
        <p:spPr>
          <a:xfrm>
            <a:off x="3962400" y="5562600"/>
            <a:ext cx="533400" cy="3810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sp>
        <p:nvSpPr>
          <p:cNvPr id="46089" name="Text Box 9">
            <a:extLst>
              <a:ext uri="{FF2B5EF4-FFF2-40B4-BE49-F238E27FC236}">
                <a16:creationId xmlns:a16="http://schemas.microsoft.com/office/drawing/2014/main" id="{F0ACC0AD-E2DD-4DB7-96E2-2A6A7E000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6100" y="6329363"/>
            <a:ext cx="1203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Позиция </a:t>
            </a:r>
            <a:r>
              <a:rPr lang="en-US" altLang="ru-RU"/>
              <a:t>i</a:t>
            </a:r>
            <a:endParaRPr lang="ru-RU" altLang="ru-RU"/>
          </a:p>
        </p:txBody>
      </p:sp>
      <p:sp>
        <p:nvSpPr>
          <p:cNvPr id="46090" name="Text Box 10">
            <a:extLst>
              <a:ext uri="{FF2B5EF4-FFF2-40B4-BE49-F238E27FC236}">
                <a16:creationId xmlns:a16="http://schemas.microsoft.com/office/drawing/2014/main" id="{73754A95-F52C-42B9-A064-C0FDDBAE1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0288" y="6256338"/>
            <a:ext cx="1463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Позиция </a:t>
            </a:r>
            <a:r>
              <a:rPr lang="en-US" altLang="ru-RU"/>
              <a:t>i+1</a:t>
            </a: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B525A04-DA48-4FDC-8DE9-9033BFC081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7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8DD543A2-74EC-47D7-BF39-1869664200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3600"/>
              <a:t>Каскадная модель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B96B13-41FA-4473-A49A-5D42A7D5596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052513"/>
            <a:ext cx="8820150" cy="5073650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/>
              <a:t>Объединяем две гипотезы</a:t>
            </a:r>
            <a:r>
              <a:rPr lang="en-US" altLang="ru-RU"/>
              <a:t>:</a:t>
            </a:r>
          </a:p>
          <a:p>
            <a:pPr marL="438150" indent="-319088" eaLnBrk="1" hangingPunct="1"/>
            <a:endParaRPr lang="en-US" altLang="ru-RU"/>
          </a:p>
          <a:p>
            <a:pPr marL="438150" indent="-319088" eaLnBrk="1" hangingPunct="1"/>
            <a:endParaRPr lang="en-US" altLang="ru-RU"/>
          </a:p>
          <a:p>
            <a:pPr marL="438150" indent="-319088" eaLnBrk="1" hangingPunct="1">
              <a:buFontTx/>
              <a:buNone/>
            </a:pPr>
            <a:endParaRPr lang="en-US" altLang="ru-RU" sz="5400"/>
          </a:p>
          <a:p>
            <a:pPr marL="438150" indent="-319088" eaLnBrk="1" hangingPunct="1"/>
            <a:r>
              <a:rPr lang="ru-RU" altLang="ru-RU"/>
              <a:t>Формальная спецификация модели</a:t>
            </a:r>
            <a:r>
              <a:rPr lang="en-US" altLang="ru-RU"/>
              <a:t>:</a:t>
            </a:r>
          </a:p>
          <a:p>
            <a:pPr marL="730250" lvl="1" indent="-273050" eaLnBrk="1" hangingPunct="1"/>
            <a:r>
              <a:rPr lang="en-US" altLang="ru-RU"/>
              <a:t>P(C</a:t>
            </a:r>
            <a:r>
              <a:rPr lang="en-US" altLang="ru-RU" baseline="-25000"/>
              <a:t>i</a:t>
            </a:r>
            <a:r>
              <a:rPr lang="en-US" altLang="ru-RU"/>
              <a:t>=1|E</a:t>
            </a:r>
            <a:r>
              <a:rPr lang="en-US" altLang="ru-RU" baseline="-25000"/>
              <a:t>i</a:t>
            </a:r>
            <a:r>
              <a:rPr lang="en-US" altLang="ru-RU"/>
              <a:t>=0) = 0, P(C</a:t>
            </a:r>
            <a:r>
              <a:rPr lang="en-US" altLang="ru-RU" baseline="-25000"/>
              <a:t>i</a:t>
            </a:r>
            <a:r>
              <a:rPr lang="en-US" altLang="ru-RU"/>
              <a:t>=1|E</a:t>
            </a:r>
            <a:r>
              <a:rPr lang="en-US" altLang="ru-RU" baseline="-25000"/>
              <a:t>i</a:t>
            </a:r>
            <a:r>
              <a:rPr lang="en-US" altLang="ru-RU"/>
              <a:t>=1) = r</a:t>
            </a:r>
            <a:r>
              <a:rPr lang="en-US" altLang="ru-RU" baseline="-25000"/>
              <a:t>u</a:t>
            </a:r>
            <a:r>
              <a:rPr lang="en-US" altLang="ru-RU" baseline="-40000"/>
              <a:t>i</a:t>
            </a:r>
            <a:endParaRPr lang="en-US" altLang="ru-RU"/>
          </a:p>
          <a:p>
            <a:pPr marL="730250" lvl="1" indent="-273050" eaLnBrk="1" hangingPunct="1"/>
            <a:r>
              <a:rPr lang="en-US" altLang="ru-RU"/>
              <a:t>P(E</a:t>
            </a:r>
            <a:r>
              <a:rPr lang="en-US" altLang="ru-RU" baseline="-25000"/>
              <a:t>1</a:t>
            </a:r>
            <a:r>
              <a:rPr lang="en-US" altLang="ru-RU"/>
              <a:t>=1) =1, P(E</a:t>
            </a:r>
            <a:r>
              <a:rPr lang="en-US" altLang="ru-RU" baseline="-25000"/>
              <a:t>i+1</a:t>
            </a:r>
            <a:r>
              <a:rPr lang="en-US" altLang="ru-RU"/>
              <a:t>=1|E</a:t>
            </a:r>
            <a:r>
              <a:rPr lang="en-US" altLang="ru-RU" baseline="-25000"/>
              <a:t>i</a:t>
            </a:r>
            <a:r>
              <a:rPr lang="en-US" altLang="ru-RU"/>
              <a:t>=0) = 0</a:t>
            </a:r>
          </a:p>
          <a:p>
            <a:pPr marL="730250" lvl="1" indent="-273050" eaLnBrk="1" hangingPunct="1"/>
            <a:r>
              <a:rPr lang="en-US" altLang="ru-RU"/>
              <a:t>P(E</a:t>
            </a:r>
            <a:r>
              <a:rPr lang="en-US" altLang="ru-RU" baseline="-25000"/>
              <a:t>i+1</a:t>
            </a:r>
            <a:r>
              <a:rPr lang="en-US" altLang="ru-RU"/>
              <a:t>=1|E</a:t>
            </a:r>
            <a:r>
              <a:rPr lang="en-US" altLang="ru-RU" baseline="-25000"/>
              <a:t>i</a:t>
            </a:r>
            <a:r>
              <a:rPr lang="en-US" altLang="ru-RU"/>
              <a:t>=1, C</a:t>
            </a:r>
            <a:r>
              <a:rPr lang="en-US" altLang="ru-RU" baseline="-25000"/>
              <a:t>i</a:t>
            </a:r>
            <a:r>
              <a:rPr lang="en-US" altLang="ru-RU"/>
              <a:t>=0)=1</a:t>
            </a:r>
          </a:p>
          <a:p>
            <a:pPr marL="730250" lvl="1" indent="-273050" eaLnBrk="1" hangingPunct="1"/>
            <a:endParaRPr lang="en-US" altLang="ru-RU"/>
          </a:p>
        </p:txBody>
      </p:sp>
      <p:sp>
        <p:nvSpPr>
          <p:cNvPr id="47108" name="Slide Number Placeholder 5">
            <a:extLst>
              <a:ext uri="{FF2B5EF4-FFF2-40B4-BE49-F238E27FC236}">
                <a16:creationId xmlns:a16="http://schemas.microsoft.com/office/drawing/2014/main" id="{D5A7625E-C146-4B55-A0BB-944F896C6F84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D7A0E52-246C-4385-8232-7AF2BD6AD9B6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43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E9BE90F-D23A-4D20-A5A9-D7E538063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5" y="2460625"/>
            <a:ext cx="10128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6514ADA9-AA52-4599-AE53-542A8C032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438400"/>
            <a:ext cx="97472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lus 8">
            <a:extLst>
              <a:ext uri="{FF2B5EF4-FFF2-40B4-BE49-F238E27FC236}">
                <a16:creationId xmlns:a16="http://schemas.microsoft.com/office/drawing/2014/main" id="{58ED6427-7478-4B05-8F44-F26210723502}"/>
              </a:ext>
            </a:extLst>
          </p:cNvPr>
          <p:cNvSpPr/>
          <p:nvPr/>
        </p:nvSpPr>
        <p:spPr>
          <a:xfrm>
            <a:off x="5462588" y="2811463"/>
            <a:ext cx="560387" cy="560387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54027E-9B0B-4094-88AE-916B291CD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2420938"/>
            <a:ext cx="31242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3200" b="1">
                <a:solidFill>
                  <a:srgbClr val="FF0000"/>
                </a:solidFill>
                <a:latin typeface="Corbel" panose="020B0503020204020204" pitchFamily="34" charset="0"/>
              </a:rPr>
              <a:t>Cascade Model </a:t>
            </a:r>
            <a:r>
              <a:rPr lang="en-US" altLang="ru-RU" sz="3200">
                <a:latin typeface="Corbel" panose="020B0503020204020204" pitchFamily="34" charset="0"/>
              </a:rPr>
              <a:t>=</a:t>
            </a:r>
            <a:br>
              <a:rPr lang="en-US" altLang="ru-RU" sz="2600">
                <a:latin typeface="Corbel" panose="020B0503020204020204" pitchFamily="34" charset="0"/>
              </a:rPr>
            </a:br>
            <a:r>
              <a:rPr lang="en-US" altLang="ru-RU" sz="2600">
                <a:latin typeface="Corbel" panose="020B0503020204020204" pitchFamily="34" charset="0"/>
              </a:rPr>
              <a:t>       </a:t>
            </a:r>
            <a:r>
              <a:rPr lang="en-US" altLang="ru-RU" sz="2400">
                <a:latin typeface="Corbel" panose="020B0503020204020204" pitchFamily="34" charset="0"/>
              </a:rPr>
              <a:t>[Craswell+08]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D4EE24D-C704-40CA-9B7D-6CC3279D2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4800600"/>
            <a:ext cx="3048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i="1">
                <a:solidFill>
                  <a:srgbClr val="FF0000"/>
                </a:solidFill>
              </a:rPr>
              <a:t>Гипотеза просмотра</a:t>
            </a:r>
            <a:endParaRPr lang="en-US" altLang="ru-RU" sz="2000" i="1">
              <a:solidFill>
                <a:srgbClr val="FF0000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C62BEF1-141C-4566-A4DC-CDE1DEED6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257800"/>
            <a:ext cx="3048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i="1">
                <a:solidFill>
                  <a:srgbClr val="FF0000"/>
                </a:solidFill>
              </a:rPr>
              <a:t>Каскадная гипотеза</a:t>
            </a:r>
            <a:endParaRPr lang="en-US" altLang="ru-RU" sz="2000" i="1">
              <a:solidFill>
                <a:srgbClr val="FF0000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A45E020-7610-477C-A675-0876D93DE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791200"/>
            <a:ext cx="3048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i="1">
                <a:solidFill>
                  <a:srgbClr val="FF0000"/>
                </a:solidFill>
              </a:rPr>
              <a:t>Моделирование клика</a:t>
            </a:r>
            <a:endParaRPr lang="en-US" altLang="ru-RU" sz="2000" i="1">
              <a:solidFill>
                <a:srgbClr val="FF0000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11886DB-B490-4610-BD46-5B63F3CD44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822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44" grpId="0"/>
      <p:bldP spid="45" grpId="0"/>
      <p:bldP spid="4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>
            <a:extLst>
              <a:ext uri="{FF2B5EF4-FFF2-40B4-BE49-F238E27FC236}">
                <a16:creationId xmlns:a16="http://schemas.microsoft.com/office/drawing/2014/main" id="{BA9D405D-7267-4787-A870-89B33D457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029200"/>
            <a:ext cx="2397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Rectangle 3">
            <a:extLst>
              <a:ext uri="{FF2B5EF4-FFF2-40B4-BE49-F238E27FC236}">
                <a16:creationId xmlns:a16="http://schemas.microsoft.com/office/drawing/2014/main" id="{4002C333-A466-4B2F-B6AC-10FCC9D2A6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600"/>
              <a:t>Каскадная модель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7B113-FB0F-407E-88B2-8C70687DB85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/>
              <a:t>Блок схема поведения пользователя</a:t>
            </a:r>
            <a:r>
              <a:rPr lang="en-US" altLang="ru-RU"/>
              <a:t>:</a:t>
            </a:r>
          </a:p>
        </p:txBody>
      </p:sp>
      <p:sp>
        <p:nvSpPr>
          <p:cNvPr id="48133" name="Slide Number Placeholder 5">
            <a:extLst>
              <a:ext uri="{FF2B5EF4-FFF2-40B4-BE49-F238E27FC236}">
                <a16:creationId xmlns:a16="http://schemas.microsoft.com/office/drawing/2014/main" id="{D29584C5-745B-40C9-93E9-EC7627D1825A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67736EF6-3449-46B8-9E16-850AA451D74D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44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14" name="Flowchart: Process 13">
            <a:extLst>
              <a:ext uri="{FF2B5EF4-FFF2-40B4-BE49-F238E27FC236}">
                <a16:creationId xmlns:a16="http://schemas.microsoft.com/office/drawing/2014/main" id="{CC6EA787-7493-4E55-B34B-3685CC7A4549}"/>
              </a:ext>
            </a:extLst>
          </p:cNvPr>
          <p:cNvSpPr/>
          <p:nvPr/>
        </p:nvSpPr>
        <p:spPr>
          <a:xfrm>
            <a:off x="1106488" y="2590800"/>
            <a:ext cx="1981200" cy="685800"/>
          </a:xfrm>
          <a:prstGeom prst="flowChartProcess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FF0000"/>
                </a:solidFill>
              </a:rPr>
              <a:t>Просмотр </a:t>
            </a:r>
            <a:r>
              <a:rPr lang="en-US" sz="2000">
                <a:solidFill>
                  <a:srgbClr val="FF0000"/>
                </a:solidFill>
              </a:rPr>
              <a:t>URL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5" name="Flowchart: Decision 14">
            <a:extLst>
              <a:ext uri="{FF2B5EF4-FFF2-40B4-BE49-F238E27FC236}">
                <a16:creationId xmlns:a16="http://schemas.microsoft.com/office/drawing/2014/main" id="{22EDD65B-F0A5-4FDC-AFD0-98ABDF3D1EE7}"/>
              </a:ext>
            </a:extLst>
          </p:cNvPr>
          <p:cNvSpPr/>
          <p:nvPr/>
        </p:nvSpPr>
        <p:spPr>
          <a:xfrm>
            <a:off x="914400" y="4038600"/>
            <a:ext cx="2362200" cy="762000"/>
          </a:xfrm>
          <a:prstGeom prst="flowChartDecision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Click?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E1B14D5-AF37-4200-BFC0-B1D441E27715}"/>
              </a:ext>
            </a:extLst>
          </p:cNvPr>
          <p:cNvCxnSpPr>
            <a:stCxn id="14" idx="2"/>
            <a:endCxn id="15" idx="0"/>
          </p:cNvCxnSpPr>
          <p:nvPr/>
        </p:nvCxnSpPr>
        <p:spPr>
          <a:xfrm rot="5400000">
            <a:off x="1715294" y="3656806"/>
            <a:ext cx="762000" cy="1588"/>
          </a:xfrm>
          <a:prstGeom prst="straightConnector1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E0B9AA8-81F6-4CB8-960E-9FD47A640740}"/>
              </a:ext>
            </a:extLst>
          </p:cNvPr>
          <p:cNvCxnSpPr>
            <a:stCxn id="15" idx="2"/>
          </p:cNvCxnSpPr>
          <p:nvPr/>
        </p:nvCxnSpPr>
        <p:spPr>
          <a:xfrm rot="16200000" flipH="1">
            <a:off x="1772444" y="5123656"/>
            <a:ext cx="647700" cy="1588"/>
          </a:xfrm>
          <a:prstGeom prst="straightConnector1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06AFB2A-9EFF-4336-AB7F-67498B9648A7}"/>
              </a:ext>
            </a:extLst>
          </p:cNvPr>
          <p:cNvCxnSpPr>
            <a:stCxn id="15" idx="3"/>
            <a:endCxn id="25" idx="1"/>
          </p:cNvCxnSpPr>
          <p:nvPr/>
        </p:nvCxnSpPr>
        <p:spPr>
          <a:xfrm flipV="1">
            <a:off x="3276600" y="4419600"/>
            <a:ext cx="1030288" cy="0"/>
          </a:xfrm>
          <a:prstGeom prst="straightConnector1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>
            <a:extLst>
              <a:ext uri="{FF2B5EF4-FFF2-40B4-BE49-F238E27FC236}">
                <a16:creationId xmlns:a16="http://schemas.microsoft.com/office/drawing/2014/main" id="{6F815B40-6394-4ECD-8C19-AA23C321C833}"/>
              </a:ext>
            </a:extLst>
          </p:cNvPr>
          <p:cNvCxnSpPr>
            <a:stCxn id="25" idx="3"/>
            <a:endCxn id="14" idx="3"/>
          </p:cNvCxnSpPr>
          <p:nvPr/>
        </p:nvCxnSpPr>
        <p:spPr>
          <a:xfrm flipH="1" flipV="1">
            <a:off x="3087688" y="2933700"/>
            <a:ext cx="3810000" cy="1485900"/>
          </a:xfrm>
          <a:prstGeom prst="bentConnector3">
            <a:avLst>
              <a:gd name="adj1" fmla="val -16937"/>
            </a:avLst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2264D6E-CD9D-40FC-B89C-FF327F921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3688" y="4953000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latin typeface="Calibri" panose="020F0502020204030204" pitchFamily="34" charset="0"/>
              </a:rPr>
              <a:t>Yes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B10D305-FABA-4FDA-BC16-4CF79267A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8688" y="4038600"/>
            <a:ext cx="1371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latin typeface="Calibri" panose="020F0502020204030204" pitchFamily="34" charset="0"/>
              </a:rPr>
              <a:t>No</a:t>
            </a:r>
          </a:p>
        </p:txBody>
      </p:sp>
      <p:sp>
        <p:nvSpPr>
          <p:cNvPr id="25" name="Flowchart: Decision 24">
            <a:extLst>
              <a:ext uri="{FF2B5EF4-FFF2-40B4-BE49-F238E27FC236}">
                <a16:creationId xmlns:a16="http://schemas.microsoft.com/office/drawing/2014/main" id="{1D1EDF81-08E8-4F76-A7D2-F5D146921334}"/>
              </a:ext>
            </a:extLst>
          </p:cNvPr>
          <p:cNvSpPr/>
          <p:nvPr/>
        </p:nvSpPr>
        <p:spPr>
          <a:xfrm>
            <a:off x="4306888" y="4057650"/>
            <a:ext cx="2590800" cy="723900"/>
          </a:xfrm>
          <a:prstGeom prst="flowChartDecision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See Next URL?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BEC7B42-1DA8-40CC-929E-FF7A2B652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088" y="5410200"/>
            <a:ext cx="1066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200">
                <a:latin typeface="Calibri" panose="020F0502020204030204" pitchFamily="34" charset="0"/>
              </a:rPr>
              <a:t>Done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BE249D-06ED-446D-AD72-92B190283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4038600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latin typeface="Calibri" panose="020F0502020204030204" pitchFamily="34" charset="0"/>
              </a:rPr>
              <a:t>Yes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B652178-474E-4193-A4E2-3B1044E44AD6}"/>
              </a:ext>
            </a:extLst>
          </p:cNvPr>
          <p:cNvSpPr/>
          <p:nvPr/>
        </p:nvSpPr>
        <p:spPr>
          <a:xfrm>
            <a:off x="2266950" y="5121275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502ACE5-21E3-42C8-A7F3-65FD9BE42EC6}"/>
              </a:ext>
            </a:extLst>
          </p:cNvPr>
          <p:cNvCxnSpPr>
            <a:endCxn id="28" idx="5"/>
          </p:cNvCxnSpPr>
          <p:nvPr/>
        </p:nvCxnSpPr>
        <p:spPr>
          <a:xfrm rot="10800000">
            <a:off x="2462213" y="5316538"/>
            <a:ext cx="509587" cy="322262"/>
          </a:xfrm>
          <a:prstGeom prst="straightConnector1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81E4440-1B2D-4402-B4B5-8A91F86C71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5562600"/>
            <a:ext cx="2971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latin typeface="Corbel" panose="020B0503020204020204" pitchFamily="34" charset="0"/>
              </a:rPr>
              <a:t>Index for URL at position i</a:t>
            </a: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B1DCE75B-3AD8-4D3D-91DE-8506404BA6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495800"/>
            <a:ext cx="533400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1B07BBE-D358-4437-89F1-8F0378ACFE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138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20" grpId="0"/>
      <p:bldP spid="21" grpId="0"/>
      <p:bldP spid="25" grpId="0" animBg="1"/>
      <p:bldP spid="26" grpId="0"/>
      <p:bldP spid="27" grpId="0"/>
      <p:bldP spid="28" grpId="0" animBg="1"/>
      <p:bldP spid="3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78C81E12-8E29-4161-9959-747BE545B0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600"/>
              <a:t>Альтернативы</a:t>
            </a:r>
          </a:p>
        </p:txBody>
      </p:sp>
      <p:sp>
        <p:nvSpPr>
          <p:cNvPr id="49155" name="Content Placeholder 2">
            <a:extLst>
              <a:ext uri="{FF2B5EF4-FFF2-40B4-BE49-F238E27FC236}">
                <a16:creationId xmlns:a16="http://schemas.microsoft.com/office/drawing/2014/main" id="{87E5FDCC-7BD0-4950-A059-A654F4AFAA5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28600" y="1341438"/>
            <a:ext cx="8915400" cy="5059362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 sz="2800"/>
              <a:t>Первый клик в</a:t>
            </a:r>
            <a:r>
              <a:rPr lang="en-US" altLang="ru-RU" sz="2800"/>
              <a:t> </a:t>
            </a:r>
            <a:r>
              <a:rPr lang="en-US" altLang="ru-RU" sz="2800">
                <a:solidFill>
                  <a:srgbClr val="FF0000"/>
                </a:solidFill>
              </a:rPr>
              <a:t>Click Chain Model</a:t>
            </a:r>
            <a:r>
              <a:rPr lang="en-US" altLang="ru-RU" sz="2800"/>
              <a:t> [Guo+09b] </a:t>
            </a:r>
            <a:r>
              <a:rPr lang="ru-RU" altLang="ru-RU" sz="2800"/>
              <a:t>и</a:t>
            </a:r>
            <a:r>
              <a:rPr lang="en-US" altLang="ru-RU" sz="2800"/>
              <a:t> </a:t>
            </a:r>
            <a:br>
              <a:rPr lang="en-US" altLang="ru-RU" sz="2800"/>
            </a:br>
            <a:r>
              <a:rPr lang="en-US" altLang="ru-RU" sz="2800">
                <a:solidFill>
                  <a:srgbClr val="FF0000"/>
                </a:solidFill>
              </a:rPr>
              <a:t>Dynamic Bayesian Network</a:t>
            </a:r>
            <a:r>
              <a:rPr lang="en-US" altLang="ru-RU" sz="2800"/>
              <a:t> model [Chapelle+09]</a:t>
            </a:r>
          </a:p>
        </p:txBody>
      </p:sp>
      <p:sp>
        <p:nvSpPr>
          <p:cNvPr id="49156" name="Date Placeholder 3">
            <a:extLst>
              <a:ext uri="{FF2B5EF4-FFF2-40B4-BE49-F238E27FC236}">
                <a16:creationId xmlns:a16="http://schemas.microsoft.com/office/drawing/2014/main" id="{B96C3902-AE7E-4C96-A34C-8057C88BE411}"/>
              </a:ext>
            </a:extLst>
          </p:cNvPr>
          <p:cNvSpPr txBox="1">
            <a:spLocks noGrp="1"/>
          </p:cNvSpPr>
          <p:nvPr/>
        </p:nvSpPr>
        <p:spPr bwMode="auto">
          <a:xfrm>
            <a:off x="457200" y="6477000"/>
            <a:ext cx="2133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728" rIns="4572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49157" name="Footer Placeholder 4">
            <a:extLst>
              <a:ext uri="{FF2B5EF4-FFF2-40B4-BE49-F238E27FC236}">
                <a16:creationId xmlns:a16="http://schemas.microsoft.com/office/drawing/2014/main" id="{34649F73-613C-4F06-A534-0135FE28B221}"/>
              </a:ext>
            </a:extLst>
          </p:cNvPr>
          <p:cNvSpPr txBox="1">
            <a:spLocks noGrp="1"/>
          </p:cNvSpPr>
          <p:nvPr/>
        </p:nvSpPr>
        <p:spPr bwMode="auto">
          <a:xfrm>
            <a:off x="2640013" y="6477000"/>
            <a:ext cx="5508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49158" name="Slide Number Placeholder 5">
            <a:extLst>
              <a:ext uri="{FF2B5EF4-FFF2-40B4-BE49-F238E27FC236}">
                <a16:creationId xmlns:a16="http://schemas.microsoft.com/office/drawing/2014/main" id="{EF629B1D-A0E3-4E12-A31F-6773DAF14D5B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F6BE29E-96B5-49C4-9971-AF98C61353D5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45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EB5866C-EB83-4097-90B8-CB227709F790}"/>
              </a:ext>
            </a:extLst>
          </p:cNvPr>
          <p:cNvSpPr txBox="1"/>
          <p:nvPr/>
        </p:nvSpPr>
        <p:spPr>
          <a:xfrm>
            <a:off x="6400800" y="5562600"/>
            <a:ext cx="2492375" cy="12382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>
                <a:solidFill>
                  <a:srgbClr val="000000"/>
                </a:solidFill>
              </a:rPr>
              <a:t>Шанс, что пользоват.</a:t>
            </a:r>
            <a:r>
              <a:rPr lang="en-US">
                <a:solidFill>
                  <a:srgbClr val="000000"/>
                </a:solidFill>
                <a:latin typeface="Corbel" pitchFamily="34" charset="0"/>
              </a:rPr>
              <a:t> </a:t>
            </a:r>
            <a:r>
              <a:rPr lang="ru-RU">
                <a:solidFill>
                  <a:srgbClr val="000000"/>
                </a:solidFill>
              </a:rPr>
              <a:t> может прекратить просмотр без единого клика</a:t>
            </a:r>
            <a:endParaRPr lang="en-US">
              <a:solidFill>
                <a:srgbClr val="000000"/>
              </a:solidFill>
              <a:latin typeface="Corbel" pitchFamily="34" charset="0"/>
            </a:endParaRPr>
          </a:p>
        </p:txBody>
      </p:sp>
      <p:sp>
        <p:nvSpPr>
          <p:cNvPr id="8" name="Flowchart: Process 7">
            <a:extLst>
              <a:ext uri="{FF2B5EF4-FFF2-40B4-BE49-F238E27FC236}">
                <a16:creationId xmlns:a16="http://schemas.microsoft.com/office/drawing/2014/main" id="{D48BDEEC-E766-4977-908C-0B0B99E135A3}"/>
              </a:ext>
            </a:extLst>
          </p:cNvPr>
          <p:cNvSpPr/>
          <p:nvPr/>
        </p:nvSpPr>
        <p:spPr>
          <a:xfrm>
            <a:off x="1106488" y="2971800"/>
            <a:ext cx="1981200" cy="685800"/>
          </a:xfrm>
          <a:prstGeom prst="flowChartProcess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0000"/>
                </a:solidFill>
              </a:rPr>
              <a:t>Просмотр </a:t>
            </a:r>
            <a:r>
              <a:rPr lang="en-US">
                <a:solidFill>
                  <a:srgbClr val="FF0000"/>
                </a:solidFill>
              </a:rPr>
              <a:t>URL</a:t>
            </a:r>
          </a:p>
        </p:txBody>
      </p:sp>
      <p:sp>
        <p:nvSpPr>
          <p:cNvPr id="9" name="Flowchart: Decision 8">
            <a:extLst>
              <a:ext uri="{FF2B5EF4-FFF2-40B4-BE49-F238E27FC236}">
                <a16:creationId xmlns:a16="http://schemas.microsoft.com/office/drawing/2014/main" id="{27005AE8-11C1-4652-9A29-323176F47B12}"/>
              </a:ext>
            </a:extLst>
          </p:cNvPr>
          <p:cNvSpPr/>
          <p:nvPr/>
        </p:nvSpPr>
        <p:spPr>
          <a:xfrm>
            <a:off x="914400" y="4419600"/>
            <a:ext cx="2362200" cy="762000"/>
          </a:xfrm>
          <a:prstGeom prst="flowChartDecision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Click?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6F492B5-9071-4668-BA73-52F63CFB540F}"/>
              </a:ext>
            </a:extLst>
          </p:cNvPr>
          <p:cNvCxnSpPr>
            <a:stCxn id="8" idx="2"/>
            <a:endCxn id="9" idx="0"/>
          </p:cNvCxnSpPr>
          <p:nvPr/>
        </p:nvCxnSpPr>
        <p:spPr>
          <a:xfrm rot="5400000">
            <a:off x="1715294" y="4037806"/>
            <a:ext cx="762000" cy="1588"/>
          </a:xfrm>
          <a:prstGeom prst="straightConnector1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D7B2DA8-F424-4108-8FE6-1E938EC67FA0}"/>
              </a:ext>
            </a:extLst>
          </p:cNvPr>
          <p:cNvCxnSpPr>
            <a:stCxn id="9" idx="2"/>
          </p:cNvCxnSpPr>
          <p:nvPr/>
        </p:nvCxnSpPr>
        <p:spPr>
          <a:xfrm rot="16200000" flipH="1">
            <a:off x="1772444" y="5504656"/>
            <a:ext cx="647700" cy="1588"/>
          </a:xfrm>
          <a:prstGeom prst="straightConnector1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901009F-5356-49F6-9E3E-5722B963F61B}"/>
              </a:ext>
            </a:extLst>
          </p:cNvPr>
          <p:cNvCxnSpPr>
            <a:stCxn id="9" idx="3"/>
            <a:endCxn id="19" idx="1"/>
          </p:cNvCxnSpPr>
          <p:nvPr/>
        </p:nvCxnSpPr>
        <p:spPr>
          <a:xfrm flipV="1">
            <a:off x="3276600" y="4800600"/>
            <a:ext cx="1030288" cy="0"/>
          </a:xfrm>
          <a:prstGeom prst="straightConnector1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A71ED008-6113-4E1D-9516-D472D1705201}"/>
              </a:ext>
            </a:extLst>
          </p:cNvPr>
          <p:cNvCxnSpPr>
            <a:stCxn id="19" idx="3"/>
            <a:endCxn id="8" idx="3"/>
          </p:cNvCxnSpPr>
          <p:nvPr/>
        </p:nvCxnSpPr>
        <p:spPr>
          <a:xfrm flipH="1" flipV="1">
            <a:off x="3087688" y="3314700"/>
            <a:ext cx="3810000" cy="1485900"/>
          </a:xfrm>
          <a:prstGeom prst="bentConnector3">
            <a:avLst>
              <a:gd name="adj1" fmla="val -16937"/>
            </a:avLst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66" name="TextBox 13">
            <a:extLst>
              <a:ext uri="{FF2B5EF4-FFF2-40B4-BE49-F238E27FC236}">
                <a16:creationId xmlns:a16="http://schemas.microsoft.com/office/drawing/2014/main" id="{D8F74E00-B07C-409E-8408-65E195886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3688" y="5334000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latin typeface="Calibri" panose="020F0502020204030204" pitchFamily="34" charset="0"/>
              </a:rPr>
              <a:t>Yes</a:t>
            </a:r>
          </a:p>
        </p:txBody>
      </p:sp>
      <p:sp>
        <p:nvSpPr>
          <p:cNvPr id="49167" name="TextBox 14">
            <a:extLst>
              <a:ext uri="{FF2B5EF4-FFF2-40B4-BE49-F238E27FC236}">
                <a16:creationId xmlns:a16="http://schemas.microsoft.com/office/drawing/2014/main" id="{715DF63D-3B0C-4B75-8639-84C2772DA0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8688" y="4419600"/>
            <a:ext cx="1371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latin typeface="Calibri" panose="020F0502020204030204" pitchFamily="34" charset="0"/>
              </a:rPr>
              <a:t>No</a:t>
            </a:r>
          </a:p>
        </p:txBody>
      </p:sp>
      <p:sp>
        <p:nvSpPr>
          <p:cNvPr id="49168" name="TextBox 25">
            <a:extLst>
              <a:ext uri="{FF2B5EF4-FFF2-40B4-BE49-F238E27FC236}">
                <a16:creationId xmlns:a16="http://schemas.microsoft.com/office/drawing/2014/main" id="{8BFE83FE-03BE-4FC8-992D-75A6505375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9488" y="4914900"/>
            <a:ext cx="533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9" name="Flowchart: Decision 18">
            <a:extLst>
              <a:ext uri="{FF2B5EF4-FFF2-40B4-BE49-F238E27FC236}">
                <a16:creationId xmlns:a16="http://schemas.microsoft.com/office/drawing/2014/main" id="{5F0CF103-A30B-44AE-A74E-5ED2A41FC535}"/>
              </a:ext>
            </a:extLst>
          </p:cNvPr>
          <p:cNvSpPr/>
          <p:nvPr/>
        </p:nvSpPr>
        <p:spPr>
          <a:xfrm>
            <a:off x="4306888" y="4438650"/>
            <a:ext cx="2590800" cy="723900"/>
          </a:xfrm>
          <a:prstGeom prst="flowChartDecision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See Next URL?</a:t>
            </a:r>
          </a:p>
        </p:txBody>
      </p:sp>
      <p:sp>
        <p:nvSpPr>
          <p:cNvPr id="49170" name="TextBox 19">
            <a:extLst>
              <a:ext uri="{FF2B5EF4-FFF2-40B4-BE49-F238E27FC236}">
                <a16:creationId xmlns:a16="http://schemas.microsoft.com/office/drawing/2014/main" id="{AD5EE670-4BE8-4F6C-B9B2-034083B29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63" y="5741988"/>
            <a:ext cx="1066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200">
                <a:latin typeface="Calibri" panose="020F0502020204030204" pitchFamily="34" charset="0"/>
              </a:rPr>
              <a:t>Done</a:t>
            </a:r>
          </a:p>
        </p:txBody>
      </p:sp>
      <p:sp>
        <p:nvSpPr>
          <p:cNvPr id="49171" name="TextBox 20">
            <a:extLst>
              <a:ext uri="{FF2B5EF4-FFF2-40B4-BE49-F238E27FC236}">
                <a16:creationId xmlns:a16="http://schemas.microsoft.com/office/drawing/2014/main" id="{B1208426-677D-4746-98ED-DCCE5A286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4419600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latin typeface="Calibri" panose="020F0502020204030204" pitchFamily="34" charset="0"/>
              </a:rPr>
              <a:t>Yes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A0D3340-60F3-4BF2-9018-2D962C54F357}"/>
              </a:ext>
            </a:extLst>
          </p:cNvPr>
          <p:cNvCxnSpPr>
            <a:stCxn id="19" idx="2"/>
          </p:cNvCxnSpPr>
          <p:nvPr/>
        </p:nvCxnSpPr>
        <p:spPr>
          <a:xfrm rot="5400000">
            <a:off x="5249069" y="5515769"/>
            <a:ext cx="704850" cy="1588"/>
          </a:xfrm>
          <a:prstGeom prst="straightConnector1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976C6BC-7B32-42F1-AFFE-6167A41DA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5791200"/>
            <a:ext cx="1066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200">
                <a:latin typeface="Calibri" panose="020F0502020204030204" pitchFamily="34" charset="0"/>
              </a:rPr>
              <a:t>Done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2785496-024D-4AC6-AC10-712A19E56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5334000"/>
            <a:ext cx="1371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latin typeface="Calibri" panose="020F0502020204030204" pitchFamily="34" charset="0"/>
              </a:rPr>
              <a:t>No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976351B8-42EE-4E6D-8375-99FD38457839}"/>
              </a:ext>
            </a:extLst>
          </p:cNvPr>
          <p:cNvCxnSpPr>
            <a:stCxn id="38" idx="1"/>
          </p:cNvCxnSpPr>
          <p:nvPr/>
        </p:nvCxnSpPr>
        <p:spPr>
          <a:xfrm rot="10800000">
            <a:off x="5919788" y="5734050"/>
            <a:ext cx="457200" cy="447675"/>
          </a:xfrm>
          <a:prstGeom prst="straightConnector1">
            <a:avLst/>
          </a:prstGeom>
          <a:ln w="25400">
            <a:solidFill>
              <a:srgbClr val="00B0F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176" name="Picture 6">
            <a:extLst>
              <a:ext uri="{FF2B5EF4-FFF2-40B4-BE49-F238E27FC236}">
                <a16:creationId xmlns:a16="http://schemas.microsoft.com/office/drawing/2014/main" id="{D2FF579E-C6CB-4599-B2A9-779E1ADA3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953000"/>
            <a:ext cx="495300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7" name="Picture 7">
            <a:extLst>
              <a:ext uri="{FF2B5EF4-FFF2-40B4-BE49-F238E27FC236}">
                <a16:creationId xmlns:a16="http://schemas.microsoft.com/office/drawing/2014/main" id="{E4F01B89-3BE8-451A-B074-CF946BD137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486400"/>
            <a:ext cx="1889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6FE168E8-FE25-40CB-A330-225936480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459413"/>
            <a:ext cx="457200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9" name="Picture 9">
            <a:extLst>
              <a:ext uri="{FF2B5EF4-FFF2-40B4-BE49-F238E27FC236}">
                <a16:creationId xmlns:a16="http://schemas.microsoft.com/office/drawing/2014/main" id="{EE449674-3F11-44F7-B555-FF6F73FAC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876800"/>
            <a:ext cx="152400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1AF78FB-F662-465A-96A6-A417ED175E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19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8" grpId="0" animBg="1"/>
      <p:bldP spid="33" grpId="0"/>
      <p:bldP spid="3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BDC389B7-51FA-445E-8AA9-7046A738F7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Альтернативы</a:t>
            </a:r>
          </a:p>
        </p:txBody>
      </p:sp>
      <p:sp>
        <p:nvSpPr>
          <p:cNvPr id="50179" name="Content Placeholder 2">
            <a:extLst>
              <a:ext uri="{FF2B5EF4-FFF2-40B4-BE49-F238E27FC236}">
                <a16:creationId xmlns:a16="http://schemas.microsoft.com/office/drawing/2014/main" id="{ED622F1B-CD17-4CF0-994A-219EB3B2C72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28600" y="1774825"/>
            <a:ext cx="8915400" cy="4625975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 sz="2800"/>
              <a:t>Первый клик в</a:t>
            </a:r>
            <a:r>
              <a:rPr lang="en-US" altLang="ru-RU" sz="2800"/>
              <a:t> </a:t>
            </a:r>
            <a:r>
              <a:rPr lang="en-US" altLang="ru-RU" sz="2800">
                <a:solidFill>
                  <a:srgbClr val="FF0000"/>
                </a:solidFill>
              </a:rPr>
              <a:t>User Browsing Model</a:t>
            </a:r>
            <a:r>
              <a:rPr lang="en-US" altLang="ru-RU" sz="2800"/>
              <a:t> [Dupret+08]</a:t>
            </a:r>
          </a:p>
        </p:txBody>
      </p:sp>
      <p:sp>
        <p:nvSpPr>
          <p:cNvPr id="50180" name="Date Placeholder 3">
            <a:extLst>
              <a:ext uri="{FF2B5EF4-FFF2-40B4-BE49-F238E27FC236}">
                <a16:creationId xmlns:a16="http://schemas.microsoft.com/office/drawing/2014/main" id="{65AA6B0A-F992-4C84-8D6B-9179968F1889}"/>
              </a:ext>
            </a:extLst>
          </p:cNvPr>
          <p:cNvSpPr txBox="1">
            <a:spLocks noGrp="1"/>
          </p:cNvSpPr>
          <p:nvPr/>
        </p:nvSpPr>
        <p:spPr bwMode="auto">
          <a:xfrm>
            <a:off x="457200" y="6477000"/>
            <a:ext cx="2133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9728" rIns="4572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9BB0665-856A-44DA-A228-101F25A5808D}" type="datetime1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eaLnBrk="1" hangingPunct="1"/>
              <a:t>6/8/2019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50181" name="Footer Placeholder 4">
            <a:extLst>
              <a:ext uri="{FF2B5EF4-FFF2-40B4-BE49-F238E27FC236}">
                <a16:creationId xmlns:a16="http://schemas.microsoft.com/office/drawing/2014/main" id="{64100791-9E4B-4ED0-9634-0A0ECD1EB717}"/>
              </a:ext>
            </a:extLst>
          </p:cNvPr>
          <p:cNvSpPr txBox="1">
            <a:spLocks noGrp="1"/>
          </p:cNvSpPr>
          <p:nvPr/>
        </p:nvSpPr>
        <p:spPr bwMode="auto">
          <a:xfrm>
            <a:off x="2640013" y="6477000"/>
            <a:ext cx="5508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ru-RU" sz="1200">
                <a:solidFill>
                  <a:srgbClr val="3F3F3F"/>
                </a:solidFill>
                <a:latin typeface="Corbel" panose="020B0503020204020204" pitchFamily="34" charset="0"/>
              </a:rPr>
              <a:t>CIKM'09 Tutorial, Hong Kong, China</a:t>
            </a:r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50182" name="Slide Number Placeholder 5">
            <a:extLst>
              <a:ext uri="{FF2B5EF4-FFF2-40B4-BE49-F238E27FC236}">
                <a16:creationId xmlns:a16="http://schemas.microsoft.com/office/drawing/2014/main" id="{4F427B54-C64C-4A16-8D7D-4F17A9C4F218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A5A527F-058B-4750-8170-249D15246824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46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8" name="Flowchart: Process 7">
            <a:extLst>
              <a:ext uri="{FF2B5EF4-FFF2-40B4-BE49-F238E27FC236}">
                <a16:creationId xmlns:a16="http://schemas.microsoft.com/office/drawing/2014/main" id="{5A575ECE-1CBF-44CF-8D72-427C92899D7A}"/>
              </a:ext>
            </a:extLst>
          </p:cNvPr>
          <p:cNvSpPr/>
          <p:nvPr/>
        </p:nvSpPr>
        <p:spPr>
          <a:xfrm>
            <a:off x="1106488" y="2971800"/>
            <a:ext cx="1981200" cy="685800"/>
          </a:xfrm>
          <a:prstGeom prst="flowChartProcess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FF0000"/>
                </a:solidFill>
              </a:rPr>
              <a:t>Просмотр </a:t>
            </a:r>
            <a:r>
              <a:rPr lang="en-US">
                <a:solidFill>
                  <a:srgbClr val="FF0000"/>
                </a:solidFill>
              </a:rPr>
              <a:t>URL</a:t>
            </a:r>
          </a:p>
        </p:txBody>
      </p:sp>
      <p:sp>
        <p:nvSpPr>
          <p:cNvPr id="9" name="Flowchart: Decision 8">
            <a:extLst>
              <a:ext uri="{FF2B5EF4-FFF2-40B4-BE49-F238E27FC236}">
                <a16:creationId xmlns:a16="http://schemas.microsoft.com/office/drawing/2014/main" id="{2D5EE7FE-EB25-4C5F-A40C-9210FFB6E31C}"/>
              </a:ext>
            </a:extLst>
          </p:cNvPr>
          <p:cNvSpPr/>
          <p:nvPr/>
        </p:nvSpPr>
        <p:spPr>
          <a:xfrm>
            <a:off x="914400" y="4419600"/>
            <a:ext cx="2362200" cy="762000"/>
          </a:xfrm>
          <a:prstGeom prst="flowChartDecision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Click?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4E5C3FF-772E-4DB6-945E-925ABC3B3B4C}"/>
              </a:ext>
            </a:extLst>
          </p:cNvPr>
          <p:cNvCxnSpPr>
            <a:stCxn id="8" idx="2"/>
            <a:endCxn id="9" idx="0"/>
          </p:cNvCxnSpPr>
          <p:nvPr/>
        </p:nvCxnSpPr>
        <p:spPr>
          <a:xfrm rot="5400000">
            <a:off x="1715294" y="4037806"/>
            <a:ext cx="762000" cy="1588"/>
          </a:xfrm>
          <a:prstGeom prst="straightConnector1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5AE2E74-2E23-448F-8185-CDA26C73F7D3}"/>
              </a:ext>
            </a:extLst>
          </p:cNvPr>
          <p:cNvCxnSpPr>
            <a:stCxn id="9" idx="2"/>
          </p:cNvCxnSpPr>
          <p:nvPr/>
        </p:nvCxnSpPr>
        <p:spPr>
          <a:xfrm rot="16200000" flipH="1">
            <a:off x="1772444" y="5504656"/>
            <a:ext cx="647700" cy="1588"/>
          </a:xfrm>
          <a:prstGeom prst="straightConnector1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56FDD73-94C8-4E6B-9374-AE87BCA2A2E4}"/>
              </a:ext>
            </a:extLst>
          </p:cNvPr>
          <p:cNvCxnSpPr>
            <a:stCxn id="9" idx="3"/>
            <a:endCxn id="19" idx="1"/>
          </p:cNvCxnSpPr>
          <p:nvPr/>
        </p:nvCxnSpPr>
        <p:spPr>
          <a:xfrm flipV="1">
            <a:off x="3276600" y="4800600"/>
            <a:ext cx="1030288" cy="0"/>
          </a:xfrm>
          <a:prstGeom prst="straightConnector1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B5CE916B-F73E-4DC9-B9CE-A852ECB17734}"/>
              </a:ext>
            </a:extLst>
          </p:cNvPr>
          <p:cNvCxnSpPr>
            <a:stCxn id="19" idx="3"/>
            <a:endCxn id="8" idx="3"/>
          </p:cNvCxnSpPr>
          <p:nvPr/>
        </p:nvCxnSpPr>
        <p:spPr>
          <a:xfrm flipH="1" flipV="1">
            <a:off x="3087688" y="3314700"/>
            <a:ext cx="3810000" cy="1485900"/>
          </a:xfrm>
          <a:prstGeom prst="bentConnector3">
            <a:avLst>
              <a:gd name="adj1" fmla="val -16937"/>
            </a:avLst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9" name="TextBox 13">
            <a:extLst>
              <a:ext uri="{FF2B5EF4-FFF2-40B4-BE49-F238E27FC236}">
                <a16:creationId xmlns:a16="http://schemas.microsoft.com/office/drawing/2014/main" id="{0BC3044A-7890-435F-9691-F0E7E6598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3688" y="5334000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latin typeface="Calibri" panose="020F0502020204030204" pitchFamily="34" charset="0"/>
              </a:rPr>
              <a:t>Yes</a:t>
            </a:r>
          </a:p>
        </p:txBody>
      </p:sp>
      <p:sp>
        <p:nvSpPr>
          <p:cNvPr id="50190" name="TextBox 14">
            <a:extLst>
              <a:ext uri="{FF2B5EF4-FFF2-40B4-BE49-F238E27FC236}">
                <a16:creationId xmlns:a16="http://schemas.microsoft.com/office/drawing/2014/main" id="{F7912D7C-78EA-4D0C-A16C-8BB1B2521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8688" y="4419600"/>
            <a:ext cx="1371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latin typeface="Calibri" panose="020F0502020204030204" pitchFamily="34" charset="0"/>
              </a:rPr>
              <a:t>No</a:t>
            </a:r>
          </a:p>
        </p:txBody>
      </p:sp>
      <p:sp>
        <p:nvSpPr>
          <p:cNvPr id="50191" name="TextBox 25">
            <a:extLst>
              <a:ext uri="{FF2B5EF4-FFF2-40B4-BE49-F238E27FC236}">
                <a16:creationId xmlns:a16="http://schemas.microsoft.com/office/drawing/2014/main" id="{1B7C51E6-D4EA-400B-B291-5FD83DE2C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9488" y="4914900"/>
            <a:ext cx="533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50192" name="TextBox 19">
            <a:extLst>
              <a:ext uri="{FF2B5EF4-FFF2-40B4-BE49-F238E27FC236}">
                <a16:creationId xmlns:a16="http://schemas.microsoft.com/office/drawing/2014/main" id="{C225BB47-CB62-494A-BD2F-30CD105ACB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63" y="5741988"/>
            <a:ext cx="1066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200">
                <a:latin typeface="Calibri" panose="020F0502020204030204" pitchFamily="34" charset="0"/>
              </a:rPr>
              <a:t>Done</a:t>
            </a:r>
          </a:p>
        </p:txBody>
      </p:sp>
      <p:sp>
        <p:nvSpPr>
          <p:cNvPr id="50193" name="TextBox 20">
            <a:extLst>
              <a:ext uri="{FF2B5EF4-FFF2-40B4-BE49-F238E27FC236}">
                <a16:creationId xmlns:a16="http://schemas.microsoft.com/office/drawing/2014/main" id="{8AFC5E1B-2746-48AE-BC5B-20A1FAC32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4419600"/>
            <a:ext cx="121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latin typeface="Calibri" panose="020F0502020204030204" pitchFamily="34" charset="0"/>
              </a:rPr>
              <a:t>Yes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7406E96-7969-485D-94C8-09791E923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5257800"/>
            <a:ext cx="1752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000">
                <a:latin typeface="Calibri" panose="020F0502020204030204" pitchFamily="34" charset="0"/>
              </a:rPr>
              <a:t>      No</a:t>
            </a:r>
            <a:br>
              <a:rPr lang="en-US" altLang="ru-RU" sz="2000">
                <a:latin typeface="Calibri" panose="020F0502020204030204" pitchFamily="34" charset="0"/>
              </a:rPr>
            </a:br>
            <a:r>
              <a:rPr lang="en-US" altLang="ru-RU" sz="2000">
                <a:latin typeface="Calibri" panose="020F0502020204030204" pitchFamily="34" charset="0"/>
              </a:rPr>
              <a:t>i ←i+1</a:t>
            </a:r>
          </a:p>
        </p:txBody>
      </p:sp>
      <p:sp>
        <p:nvSpPr>
          <p:cNvPr id="19" name="Flowchart: Decision 18">
            <a:extLst>
              <a:ext uri="{FF2B5EF4-FFF2-40B4-BE49-F238E27FC236}">
                <a16:creationId xmlns:a16="http://schemas.microsoft.com/office/drawing/2014/main" id="{12AE3552-AD9C-4F6E-A6A1-78E565F8A75B}"/>
              </a:ext>
            </a:extLst>
          </p:cNvPr>
          <p:cNvSpPr/>
          <p:nvPr/>
        </p:nvSpPr>
        <p:spPr>
          <a:xfrm>
            <a:off x="4306888" y="4438650"/>
            <a:ext cx="2590800" cy="723900"/>
          </a:xfrm>
          <a:prstGeom prst="flowChartDecision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See Next URL?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3744C84-F941-4CF4-8E8F-D4BF858F21ED}"/>
              </a:ext>
            </a:extLst>
          </p:cNvPr>
          <p:cNvSpPr/>
          <p:nvPr/>
        </p:nvSpPr>
        <p:spPr>
          <a:xfrm>
            <a:off x="5202238" y="5175250"/>
            <a:ext cx="762000" cy="762000"/>
          </a:xfrm>
          <a:prstGeom prst="ellipse">
            <a:avLst/>
          </a:prstGeom>
          <a:ln w="19050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Corbel" pitchFamily="34" charset="0"/>
            </a:endParaRPr>
          </a:p>
        </p:txBody>
      </p:sp>
      <p:pic>
        <p:nvPicPr>
          <p:cNvPr id="8198" name="Picture 6">
            <a:extLst>
              <a:ext uri="{FF2B5EF4-FFF2-40B4-BE49-F238E27FC236}">
                <a16:creationId xmlns:a16="http://schemas.microsoft.com/office/drawing/2014/main" id="{2935E536-2E20-4416-982E-F1512162E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148263"/>
            <a:ext cx="123825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1BB07CF7-E1D5-4DDB-92F2-3780CA187CD6}"/>
              </a:ext>
            </a:extLst>
          </p:cNvPr>
          <p:cNvSpPr txBox="1"/>
          <p:nvPr/>
        </p:nvSpPr>
        <p:spPr>
          <a:xfrm>
            <a:off x="6443663" y="5805488"/>
            <a:ext cx="2547937" cy="8731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600">
                <a:solidFill>
                  <a:srgbClr val="000000"/>
                </a:solidFill>
              </a:rPr>
              <a:t>Параметр продолжения просмотра зависит от позиции</a:t>
            </a:r>
            <a:endParaRPr lang="en-US" sz="1600">
              <a:solidFill>
                <a:srgbClr val="000000"/>
              </a:solidFill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C9E573F4-1861-45CF-8338-636D7FAE3EB1}"/>
              </a:ext>
            </a:extLst>
          </p:cNvPr>
          <p:cNvCxnSpPr>
            <a:stCxn id="36" idx="0"/>
          </p:cNvCxnSpPr>
          <p:nvPr/>
        </p:nvCxnSpPr>
        <p:spPr>
          <a:xfrm rot="16200000" flipV="1">
            <a:off x="7146925" y="5210175"/>
            <a:ext cx="609600" cy="533400"/>
          </a:xfrm>
          <a:prstGeom prst="straightConnector1">
            <a:avLst/>
          </a:prstGeom>
          <a:ln w="25400">
            <a:solidFill>
              <a:srgbClr val="00B0F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200" name="Picture 6">
            <a:extLst>
              <a:ext uri="{FF2B5EF4-FFF2-40B4-BE49-F238E27FC236}">
                <a16:creationId xmlns:a16="http://schemas.microsoft.com/office/drawing/2014/main" id="{DBED9883-510A-4849-8E92-6760A4C10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953000"/>
            <a:ext cx="495300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01" name="Picture 7">
            <a:extLst>
              <a:ext uri="{FF2B5EF4-FFF2-40B4-BE49-F238E27FC236}">
                <a16:creationId xmlns:a16="http://schemas.microsoft.com/office/drawing/2014/main" id="{6763A155-F27F-444B-A008-5632AAA40F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486400"/>
            <a:ext cx="1889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>
            <a:extLst>
              <a:ext uri="{FF2B5EF4-FFF2-40B4-BE49-F238E27FC236}">
                <a16:creationId xmlns:a16="http://schemas.microsoft.com/office/drawing/2014/main" id="{77D89431-C765-4729-9A95-817162A39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486400"/>
            <a:ext cx="495300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>
            <a:extLst>
              <a:ext uri="{FF2B5EF4-FFF2-40B4-BE49-F238E27FC236}">
                <a16:creationId xmlns:a16="http://schemas.microsoft.com/office/drawing/2014/main" id="{AF5613E8-74C6-4B73-A689-6EFE43B52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919663"/>
            <a:ext cx="1905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3CC2EA3-E0A4-43F0-88EC-E4FCABFAC6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33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" grpId="0"/>
      <p:bldP spid="30" grpId="0" animBg="1"/>
      <p:bldP spid="3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B1F292AD-C41F-494C-9447-5C93A07180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Моделирование нескольких кликов</a:t>
            </a:r>
            <a:br>
              <a:rPr lang="en-US" altLang="ru-RU" sz="3200"/>
            </a:br>
            <a:r>
              <a:rPr lang="ru-RU" altLang="ru-RU" sz="3200"/>
              <a:t> (</a:t>
            </a:r>
            <a:r>
              <a:rPr lang="en-US" altLang="ru-RU" sz="3200"/>
              <a:t>Guo et al., 2009)</a:t>
            </a:r>
            <a:endParaRPr lang="ru-RU" altLang="ru-RU" sz="32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85241-AFBF-41FD-8645-8D70A97D689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/>
              <a:t>Обобщение каскадной модели для</a:t>
            </a:r>
            <a:r>
              <a:rPr lang="en-US" altLang="ru-RU"/>
              <a:t> 1+ </a:t>
            </a:r>
            <a:r>
              <a:rPr lang="ru-RU" altLang="ru-RU"/>
              <a:t>кликов</a:t>
            </a:r>
            <a:r>
              <a:rPr lang="en-US" altLang="ru-RU"/>
              <a:t>:</a:t>
            </a:r>
          </a:p>
          <a:p>
            <a:pPr marL="730250" lvl="1" indent="-273050" eaLnBrk="1" hangingPunct="1"/>
            <a:r>
              <a:rPr lang="en-US" altLang="ru-RU"/>
              <a:t>P(C</a:t>
            </a:r>
            <a:r>
              <a:rPr lang="en-US" altLang="ru-RU" baseline="-25000"/>
              <a:t>i</a:t>
            </a:r>
            <a:r>
              <a:rPr lang="en-US" altLang="ru-RU"/>
              <a:t>=1|E</a:t>
            </a:r>
            <a:r>
              <a:rPr lang="en-US" altLang="ru-RU" baseline="-25000"/>
              <a:t>i</a:t>
            </a:r>
            <a:r>
              <a:rPr lang="en-US" altLang="ru-RU"/>
              <a:t>=0) = 0, P(C</a:t>
            </a:r>
            <a:r>
              <a:rPr lang="en-US" altLang="ru-RU" baseline="-25000"/>
              <a:t>i</a:t>
            </a:r>
            <a:r>
              <a:rPr lang="en-US" altLang="ru-RU"/>
              <a:t>=1|E</a:t>
            </a:r>
            <a:r>
              <a:rPr lang="en-US" altLang="ru-RU" baseline="-25000"/>
              <a:t>i</a:t>
            </a:r>
            <a:r>
              <a:rPr lang="en-US" altLang="ru-RU"/>
              <a:t>=1) = r</a:t>
            </a:r>
            <a:r>
              <a:rPr lang="en-US" altLang="ru-RU" baseline="-25000"/>
              <a:t>u</a:t>
            </a:r>
            <a:r>
              <a:rPr lang="en-US" altLang="ru-RU" baseline="-40000"/>
              <a:t>i</a:t>
            </a:r>
            <a:endParaRPr lang="en-US" altLang="ru-RU"/>
          </a:p>
          <a:p>
            <a:pPr marL="730250" lvl="1" indent="-273050" eaLnBrk="1" hangingPunct="1"/>
            <a:r>
              <a:rPr lang="en-US" altLang="ru-RU"/>
              <a:t>P(E</a:t>
            </a:r>
            <a:r>
              <a:rPr lang="en-US" altLang="ru-RU" baseline="-25000"/>
              <a:t>1</a:t>
            </a:r>
            <a:r>
              <a:rPr lang="en-US" altLang="ru-RU"/>
              <a:t>=1) =1, P(E</a:t>
            </a:r>
            <a:r>
              <a:rPr lang="en-US" altLang="ru-RU" baseline="-25000"/>
              <a:t>i+1</a:t>
            </a:r>
            <a:r>
              <a:rPr lang="en-US" altLang="ru-RU"/>
              <a:t>=1|E</a:t>
            </a:r>
            <a:r>
              <a:rPr lang="en-US" altLang="ru-RU" baseline="-25000"/>
              <a:t>i</a:t>
            </a:r>
            <a:r>
              <a:rPr lang="en-US" altLang="ru-RU"/>
              <a:t>=0) = 0</a:t>
            </a:r>
          </a:p>
          <a:p>
            <a:pPr marL="730250" lvl="1" indent="-273050" eaLnBrk="1" hangingPunct="1"/>
            <a:r>
              <a:rPr lang="en-US" altLang="ru-RU"/>
              <a:t>P(E</a:t>
            </a:r>
            <a:r>
              <a:rPr lang="en-US" altLang="ru-RU" baseline="-25000"/>
              <a:t>i+1</a:t>
            </a:r>
            <a:r>
              <a:rPr lang="en-US" altLang="ru-RU"/>
              <a:t>=1|E</a:t>
            </a:r>
            <a:r>
              <a:rPr lang="en-US" altLang="ru-RU" baseline="-25000"/>
              <a:t>i</a:t>
            </a:r>
            <a:r>
              <a:rPr lang="en-US" altLang="ru-RU"/>
              <a:t>=1, C</a:t>
            </a:r>
            <a:r>
              <a:rPr lang="en-US" altLang="ru-RU" baseline="-25000"/>
              <a:t>i</a:t>
            </a:r>
            <a:r>
              <a:rPr lang="en-US" altLang="ru-RU"/>
              <a:t>=0)=1</a:t>
            </a:r>
          </a:p>
          <a:p>
            <a:pPr marL="730250" lvl="1" indent="-273050" eaLnBrk="1" hangingPunct="1"/>
            <a:r>
              <a:rPr lang="en-US" altLang="ru-RU">
                <a:solidFill>
                  <a:srgbClr val="FF0000"/>
                </a:solidFill>
              </a:rPr>
              <a:t>P(E</a:t>
            </a:r>
            <a:r>
              <a:rPr lang="en-US" altLang="ru-RU" baseline="-25000">
                <a:solidFill>
                  <a:srgbClr val="FF0000"/>
                </a:solidFill>
              </a:rPr>
              <a:t>i+1</a:t>
            </a:r>
            <a:r>
              <a:rPr lang="en-US" altLang="ru-RU">
                <a:solidFill>
                  <a:srgbClr val="FF0000"/>
                </a:solidFill>
              </a:rPr>
              <a:t>=1|E</a:t>
            </a:r>
            <a:r>
              <a:rPr lang="en-US" altLang="ru-RU" baseline="-25000">
                <a:solidFill>
                  <a:srgbClr val="FF0000"/>
                </a:solidFill>
              </a:rPr>
              <a:t>i</a:t>
            </a:r>
            <a:r>
              <a:rPr lang="en-US" altLang="ru-RU">
                <a:solidFill>
                  <a:srgbClr val="FF0000"/>
                </a:solidFill>
              </a:rPr>
              <a:t>=1, C</a:t>
            </a:r>
            <a:r>
              <a:rPr lang="en-US" altLang="ru-RU" baseline="-25000">
                <a:solidFill>
                  <a:srgbClr val="FF0000"/>
                </a:solidFill>
              </a:rPr>
              <a:t>i</a:t>
            </a:r>
            <a:r>
              <a:rPr lang="en-US" altLang="ru-RU">
                <a:solidFill>
                  <a:srgbClr val="FF0000"/>
                </a:solidFill>
              </a:rPr>
              <a:t>=1)=</a:t>
            </a:r>
            <a:r>
              <a:rPr lang="el-GR" altLang="ru-RU">
                <a:solidFill>
                  <a:srgbClr val="FF0000"/>
                </a:solidFill>
              </a:rPr>
              <a:t> λ</a:t>
            </a:r>
            <a:r>
              <a:rPr lang="en-US" altLang="ru-RU" baseline="-25000">
                <a:solidFill>
                  <a:srgbClr val="FF0000"/>
                </a:solidFill>
              </a:rPr>
              <a:t>i</a:t>
            </a:r>
          </a:p>
          <a:p>
            <a:pPr marL="438150" indent="-319088" eaLnBrk="1" hangingPunct="1"/>
            <a:endParaRPr lang="en-US" altLang="ru-RU"/>
          </a:p>
          <a:p>
            <a:pPr marL="438150" indent="-319088" eaLnBrk="1" hangingPunct="1">
              <a:buFontTx/>
              <a:buNone/>
            </a:pPr>
            <a:r>
              <a:rPr lang="en-US" altLang="ru-RU"/>
              <a:t> </a:t>
            </a:r>
          </a:p>
          <a:p>
            <a:pPr marL="730250" lvl="1" indent="-273050" eaLnBrk="1" hangingPunct="1">
              <a:buFontTx/>
              <a:buNone/>
            </a:pPr>
            <a:endParaRPr lang="en-US" altLang="ru-RU"/>
          </a:p>
          <a:p>
            <a:pPr marL="730250" lvl="1" indent="-273050" eaLnBrk="1" hangingPunct="1"/>
            <a:endParaRPr lang="en-US" altLang="ru-RU"/>
          </a:p>
        </p:txBody>
      </p:sp>
      <p:sp>
        <p:nvSpPr>
          <p:cNvPr id="51204" name="Slide Number Placeholder 5">
            <a:extLst>
              <a:ext uri="{FF2B5EF4-FFF2-40B4-BE49-F238E27FC236}">
                <a16:creationId xmlns:a16="http://schemas.microsoft.com/office/drawing/2014/main" id="{116F6715-E95E-4D05-AA5D-C3795971479A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56EFDF8-D0EF-409F-8721-72F4E377D5C9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47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pic>
        <p:nvPicPr>
          <p:cNvPr id="11" name="Picture 65" descr="Picture1.tif">
            <a:extLst>
              <a:ext uri="{FF2B5EF4-FFF2-40B4-BE49-F238E27FC236}">
                <a16:creationId xmlns:a16="http://schemas.microsoft.com/office/drawing/2014/main" id="{E027F52D-9C7E-4C07-9FB8-21C7054A5D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953000"/>
            <a:ext cx="7086600" cy="9366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6CCA249-ACD3-403A-A6B2-2416D5C72779}"/>
              </a:ext>
            </a:extLst>
          </p:cNvPr>
          <p:cNvSpPr txBox="1"/>
          <p:nvPr/>
        </p:nvSpPr>
        <p:spPr>
          <a:xfrm>
            <a:off x="5105400" y="3886200"/>
            <a:ext cx="3505200" cy="9636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l-GR">
                <a:solidFill>
                  <a:schemeClr val="tx1"/>
                </a:solidFill>
                <a:latin typeface="Corbel" pitchFamily="34" charset="0"/>
              </a:rPr>
              <a:t>λ</a:t>
            </a:r>
            <a:r>
              <a:rPr lang="en-US">
                <a:solidFill>
                  <a:schemeClr val="tx1"/>
                </a:solidFill>
                <a:latin typeface="Corbel" pitchFamily="34" charset="0"/>
              </a:rPr>
              <a:t>:</a:t>
            </a:r>
            <a:r>
              <a:rPr lang="ru-RU">
                <a:solidFill>
                  <a:schemeClr val="tx1"/>
                </a:solidFill>
              </a:rPr>
              <a:t>глобальные параметры, характеризующие поведение пользователя</a:t>
            </a:r>
            <a:endParaRPr lang="en-US">
              <a:solidFill>
                <a:schemeClr val="tx1"/>
              </a:solidFill>
              <a:latin typeface="Corbel" pitchFamily="34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9C3A16E-7F3F-4208-BCC4-6A369AD19472}"/>
              </a:ext>
            </a:extLst>
          </p:cNvPr>
          <p:cNvCxnSpPr>
            <a:stCxn id="12" idx="1"/>
          </p:cNvCxnSpPr>
          <p:nvPr/>
        </p:nvCxnSpPr>
        <p:spPr>
          <a:xfrm rot="10800000">
            <a:off x="4395788" y="4368800"/>
            <a:ext cx="685800" cy="0"/>
          </a:xfrm>
          <a:prstGeom prst="straightConnector1">
            <a:avLst/>
          </a:prstGeom>
          <a:ln w="25400">
            <a:solidFill>
              <a:srgbClr val="00B0F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1B0AFCB-16F9-4C4C-B3E2-E751BF50C3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071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4F09B5B5-6EF9-406D-A78C-7E268588D1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Моделирование нескольких кликов </a:t>
            </a:r>
            <a:br>
              <a:rPr lang="en-US" altLang="ru-RU" sz="3200"/>
            </a:br>
            <a:r>
              <a:rPr lang="ru-RU" altLang="ru-RU" sz="3200"/>
              <a:t>(</a:t>
            </a:r>
            <a:r>
              <a:rPr lang="en-US" altLang="ru-RU" sz="3200"/>
              <a:t>Guo et al., 2009)</a:t>
            </a:r>
            <a:endParaRPr lang="ru-RU" altLang="ru-RU" sz="3200"/>
          </a:p>
        </p:txBody>
      </p:sp>
      <p:sp>
        <p:nvSpPr>
          <p:cNvPr id="52227" name="Content Placeholder 2">
            <a:extLst>
              <a:ext uri="{FF2B5EF4-FFF2-40B4-BE49-F238E27FC236}">
                <a16:creationId xmlns:a16="http://schemas.microsoft.com/office/drawing/2014/main" id="{070B5C4D-5FF1-4EDC-BA80-54672BEE8E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628775"/>
            <a:ext cx="8229600" cy="4525963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/>
              <a:t>Обобщение каскадной модели для</a:t>
            </a:r>
            <a:r>
              <a:rPr lang="en-US" altLang="ru-RU"/>
              <a:t> 1+ </a:t>
            </a:r>
            <a:r>
              <a:rPr lang="ru-RU" altLang="ru-RU"/>
              <a:t>кликов</a:t>
            </a:r>
            <a:r>
              <a:rPr lang="en-US" altLang="ru-RU"/>
              <a:t>:</a:t>
            </a:r>
          </a:p>
          <a:p>
            <a:pPr marL="438150" indent="-319088" eaLnBrk="1" hangingPunct="1"/>
            <a:endParaRPr lang="en-US" altLang="ru-RU"/>
          </a:p>
          <a:p>
            <a:pPr marL="438150" indent="-319088" eaLnBrk="1" hangingPunct="1"/>
            <a:endParaRPr lang="en-US" altLang="ru-RU"/>
          </a:p>
          <a:p>
            <a:pPr marL="438150" indent="-319088" eaLnBrk="1" hangingPunct="1">
              <a:buFontTx/>
              <a:buNone/>
            </a:pPr>
            <a:r>
              <a:rPr lang="en-US" altLang="ru-RU"/>
              <a:t> </a:t>
            </a:r>
          </a:p>
          <a:p>
            <a:pPr marL="730250" lvl="1" indent="-273050" eaLnBrk="1" hangingPunct="1">
              <a:buFontTx/>
              <a:buNone/>
            </a:pPr>
            <a:endParaRPr lang="en-US" altLang="ru-RU"/>
          </a:p>
          <a:p>
            <a:pPr marL="730250" lvl="1" indent="-273050" eaLnBrk="1" hangingPunct="1"/>
            <a:endParaRPr lang="en-US" altLang="ru-RU"/>
          </a:p>
        </p:txBody>
      </p:sp>
      <p:sp>
        <p:nvSpPr>
          <p:cNvPr id="52228" name="Slide Number Placeholder 5">
            <a:extLst>
              <a:ext uri="{FF2B5EF4-FFF2-40B4-BE49-F238E27FC236}">
                <a16:creationId xmlns:a16="http://schemas.microsoft.com/office/drawing/2014/main" id="{D4A84515-9B7A-4D0C-978F-30C79E95B60F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413EC70-D4F7-44C8-89B0-147E52CAAD55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48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pic>
        <p:nvPicPr>
          <p:cNvPr id="33795" name="Picture 3">
            <a:extLst>
              <a:ext uri="{FF2B5EF4-FFF2-40B4-BE49-F238E27FC236}">
                <a16:creationId xmlns:a16="http://schemas.microsoft.com/office/drawing/2014/main" id="{8286626E-4EB7-4842-83AC-83579EA96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775" y="2514600"/>
            <a:ext cx="3575050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2F9FE4A-FA98-4907-A49F-CD7D55AE51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3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FE6197F9-A017-4C57-B65E-355108F46A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 sz="3600"/>
              <a:t>Click chain model (Guo et al. 2009)</a:t>
            </a:r>
            <a:endParaRPr lang="ru-RU" altLang="ru-RU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A0B1DA-6FF2-4FA2-A475-AE174934A43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774825"/>
            <a:ext cx="8229600" cy="4854575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/>
              <a:t>Вероятность просмотра следующего документа зависит от релевантности кликнутого </a:t>
            </a:r>
            <a:r>
              <a:rPr lang="en-US" altLang="ru-RU"/>
              <a:t>URL:</a:t>
            </a:r>
          </a:p>
        </p:txBody>
      </p:sp>
      <p:sp>
        <p:nvSpPr>
          <p:cNvPr id="53252" name="Slide Number Placeholder 5">
            <a:extLst>
              <a:ext uri="{FF2B5EF4-FFF2-40B4-BE49-F238E27FC236}">
                <a16:creationId xmlns:a16="http://schemas.microsoft.com/office/drawing/2014/main" id="{5C4FD283-5714-48E1-9EF2-0237087AB94D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CDA85D02-ACCE-45C5-B90B-AD3CE078341E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49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pic>
        <p:nvPicPr>
          <p:cNvPr id="35843" name="Picture 3">
            <a:extLst>
              <a:ext uri="{FF2B5EF4-FFF2-40B4-BE49-F238E27FC236}">
                <a16:creationId xmlns:a16="http://schemas.microsoft.com/office/drawing/2014/main" id="{F8522909-7B7F-443F-A668-CFF863F54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656138"/>
            <a:ext cx="555783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">
            <a:extLst>
              <a:ext uri="{FF2B5EF4-FFF2-40B4-BE49-F238E27FC236}">
                <a16:creationId xmlns:a16="http://schemas.microsoft.com/office/drawing/2014/main" id="{A0CCF9CD-C966-4A43-95C1-8E36280BC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52800"/>
            <a:ext cx="5562600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loud Callout 10">
            <a:extLst>
              <a:ext uri="{FF2B5EF4-FFF2-40B4-BE49-F238E27FC236}">
                <a16:creationId xmlns:a16="http://schemas.microsoft.com/office/drawing/2014/main" id="{E45D64FE-CFC9-4B3F-8308-027581E0741F}"/>
              </a:ext>
            </a:extLst>
          </p:cNvPr>
          <p:cNvSpPr/>
          <p:nvPr/>
        </p:nvSpPr>
        <p:spPr>
          <a:xfrm>
            <a:off x="6096000" y="2895600"/>
            <a:ext cx="2819400" cy="129540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7030A0"/>
                </a:solidFill>
              </a:rPr>
              <a:t>Нет, не то.</a:t>
            </a:r>
          </a:p>
          <a:p>
            <a:pPr algn="ctr">
              <a:defRPr/>
            </a:pPr>
            <a:r>
              <a:rPr lang="ru-RU">
                <a:solidFill>
                  <a:srgbClr val="7030A0"/>
                </a:solidFill>
              </a:rPr>
              <a:t>Нужно проверить следующий</a:t>
            </a:r>
            <a:endParaRPr lang="en-US">
              <a:solidFill>
                <a:srgbClr val="7030A0"/>
              </a:solidFill>
              <a:latin typeface="Corbel" pitchFamily="34" charset="0"/>
            </a:endParaRPr>
          </a:p>
        </p:txBody>
      </p:sp>
      <p:sp>
        <p:nvSpPr>
          <p:cNvPr id="12" name="Cloud Callout 11">
            <a:extLst>
              <a:ext uri="{FF2B5EF4-FFF2-40B4-BE49-F238E27FC236}">
                <a16:creationId xmlns:a16="http://schemas.microsoft.com/office/drawing/2014/main" id="{5C8C2AA5-C5B7-445C-9EBF-90F836DADC7E}"/>
              </a:ext>
            </a:extLst>
          </p:cNvPr>
          <p:cNvSpPr/>
          <p:nvPr/>
        </p:nvSpPr>
        <p:spPr>
          <a:xfrm>
            <a:off x="6096000" y="4495800"/>
            <a:ext cx="2819400" cy="129540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7030A0"/>
                </a:solidFill>
              </a:rPr>
              <a:t>Да, ОК.</a:t>
            </a:r>
          </a:p>
          <a:p>
            <a:pPr algn="ctr">
              <a:defRPr/>
            </a:pPr>
            <a:r>
              <a:rPr lang="ru-RU">
                <a:solidFill>
                  <a:srgbClr val="7030A0"/>
                </a:solidFill>
              </a:rPr>
              <a:t>Конец просмотра</a:t>
            </a:r>
            <a:endParaRPr lang="en-US">
              <a:solidFill>
                <a:srgbClr val="7030A0"/>
              </a:solidFill>
              <a:latin typeface="Corbel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40A3335-3140-4736-9C40-E33274E6AB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29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98D90EC8-90E8-42DD-A3FC-993DAB90AF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8195" name="Picture 3">
            <a:extLst>
              <a:ext uri="{FF2B5EF4-FFF2-40B4-BE49-F238E27FC236}">
                <a16:creationId xmlns:a16="http://schemas.microsoft.com/office/drawing/2014/main" id="{1FC8AC27-2422-4F06-B7EA-F1350BCA3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8532813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9D4C6E1-FF55-4694-8A5D-3915B76542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B5DB76D7-CA48-4777-914C-3A28A8D3AA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 sz="3600"/>
              <a:t>Click chain model (Guo et al. 2009)</a:t>
            </a:r>
            <a:endParaRPr lang="ru-RU" altLang="ru-RU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44883E-7460-474F-ACB6-86BA2BFBF39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774825"/>
            <a:ext cx="8229600" cy="4854575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/>
              <a:t>Вероятность просмотра следующего документа зависит от релевантности кликнутого </a:t>
            </a:r>
            <a:r>
              <a:rPr lang="en-US" altLang="ru-RU"/>
              <a:t>URL:</a:t>
            </a:r>
          </a:p>
          <a:p>
            <a:pPr marL="438150" indent="-319088" eaLnBrk="1" hangingPunct="1"/>
            <a:r>
              <a:rPr lang="en-US" altLang="ru-RU"/>
              <a:t>:</a:t>
            </a:r>
          </a:p>
          <a:p>
            <a:pPr marL="730250" lvl="1" indent="-273050" eaLnBrk="1" hangingPunct="1"/>
            <a:r>
              <a:rPr lang="en-US" altLang="ru-RU" sz="3000">
                <a:solidFill>
                  <a:srgbClr val="FF0000"/>
                </a:solidFill>
              </a:rPr>
              <a:t>P(E</a:t>
            </a:r>
            <a:r>
              <a:rPr lang="en-US" altLang="ru-RU" sz="3000" baseline="-25000">
                <a:solidFill>
                  <a:srgbClr val="FF0000"/>
                </a:solidFill>
              </a:rPr>
              <a:t>i+1</a:t>
            </a:r>
            <a:r>
              <a:rPr lang="en-US" altLang="ru-RU" sz="3000">
                <a:solidFill>
                  <a:srgbClr val="FF0000"/>
                </a:solidFill>
              </a:rPr>
              <a:t>=1|E</a:t>
            </a:r>
            <a:r>
              <a:rPr lang="en-US" altLang="ru-RU" sz="3000" baseline="-25000">
                <a:solidFill>
                  <a:srgbClr val="FF0000"/>
                </a:solidFill>
              </a:rPr>
              <a:t>i</a:t>
            </a:r>
            <a:r>
              <a:rPr lang="en-US" altLang="ru-RU" sz="3000">
                <a:solidFill>
                  <a:srgbClr val="FF0000"/>
                </a:solidFill>
              </a:rPr>
              <a:t>=1, C</a:t>
            </a:r>
            <a:r>
              <a:rPr lang="en-US" altLang="ru-RU" sz="3000" baseline="-25000">
                <a:solidFill>
                  <a:srgbClr val="FF0000"/>
                </a:solidFill>
              </a:rPr>
              <a:t>i</a:t>
            </a:r>
            <a:r>
              <a:rPr lang="en-US" altLang="ru-RU" sz="3000">
                <a:solidFill>
                  <a:srgbClr val="FF0000"/>
                </a:solidFill>
              </a:rPr>
              <a:t>=1)=</a:t>
            </a:r>
            <a:r>
              <a:rPr lang="el-GR" altLang="ru-RU" sz="3000">
                <a:solidFill>
                  <a:srgbClr val="FF0000"/>
                </a:solidFill>
              </a:rPr>
              <a:t> α</a:t>
            </a:r>
            <a:r>
              <a:rPr lang="en-US" altLang="ru-RU" sz="3000" baseline="-25000">
                <a:solidFill>
                  <a:srgbClr val="FF0000"/>
                </a:solidFill>
              </a:rPr>
              <a:t>2</a:t>
            </a:r>
            <a:r>
              <a:rPr lang="en-US" altLang="ru-RU" sz="3000">
                <a:solidFill>
                  <a:srgbClr val="FF0000"/>
                </a:solidFill>
              </a:rPr>
              <a:t>(1-r</a:t>
            </a:r>
            <a:r>
              <a:rPr lang="en-US" altLang="ru-RU" sz="3000" baseline="-25000">
                <a:solidFill>
                  <a:srgbClr val="FF0000"/>
                </a:solidFill>
              </a:rPr>
              <a:t>u</a:t>
            </a:r>
            <a:r>
              <a:rPr lang="en-US" altLang="ru-RU" sz="1700" baseline="-50000">
                <a:solidFill>
                  <a:srgbClr val="FF0000"/>
                </a:solidFill>
              </a:rPr>
              <a:t>i</a:t>
            </a:r>
            <a:r>
              <a:rPr lang="en-US" altLang="ru-RU" sz="3000">
                <a:solidFill>
                  <a:srgbClr val="FF0000"/>
                </a:solidFill>
              </a:rPr>
              <a:t>)</a:t>
            </a:r>
            <a:r>
              <a:rPr lang="el-GR" altLang="ru-RU" sz="3000">
                <a:solidFill>
                  <a:srgbClr val="FF0000"/>
                </a:solidFill>
              </a:rPr>
              <a:t> </a:t>
            </a:r>
            <a:r>
              <a:rPr lang="en-US" altLang="ru-RU" sz="3000">
                <a:solidFill>
                  <a:srgbClr val="FF0000"/>
                </a:solidFill>
              </a:rPr>
              <a:t>+ </a:t>
            </a:r>
            <a:r>
              <a:rPr lang="el-GR" altLang="ru-RU" sz="3000">
                <a:solidFill>
                  <a:srgbClr val="FF0000"/>
                </a:solidFill>
              </a:rPr>
              <a:t>α</a:t>
            </a:r>
            <a:r>
              <a:rPr lang="en-US" altLang="ru-RU" sz="3000" baseline="-25000">
                <a:solidFill>
                  <a:srgbClr val="FF0000"/>
                </a:solidFill>
              </a:rPr>
              <a:t>3</a:t>
            </a:r>
            <a:r>
              <a:rPr lang="en-US" altLang="ru-RU" sz="3000">
                <a:solidFill>
                  <a:srgbClr val="FF0000"/>
                </a:solidFill>
              </a:rPr>
              <a:t>r</a:t>
            </a:r>
            <a:r>
              <a:rPr lang="en-US" altLang="ru-RU" sz="3000" baseline="-25000">
                <a:solidFill>
                  <a:srgbClr val="FF0000"/>
                </a:solidFill>
              </a:rPr>
              <a:t>u</a:t>
            </a:r>
            <a:r>
              <a:rPr lang="en-US" altLang="ru-RU" sz="1900" baseline="-50000">
                <a:solidFill>
                  <a:srgbClr val="FF0000"/>
                </a:solidFill>
              </a:rPr>
              <a:t>i</a:t>
            </a:r>
            <a:endParaRPr lang="en-US" altLang="ru-RU" sz="3000" baseline="-50000">
              <a:solidFill>
                <a:srgbClr val="FF0000"/>
              </a:solidFill>
            </a:endParaRPr>
          </a:p>
          <a:p>
            <a:pPr marL="730250" lvl="1" indent="-273050" eaLnBrk="1" hangingPunct="1">
              <a:lnSpc>
                <a:spcPct val="130000"/>
              </a:lnSpc>
              <a:spcAft>
                <a:spcPts val="1200"/>
              </a:spcAft>
            </a:pPr>
            <a:r>
              <a:rPr lang="en-US" altLang="ru-RU" sz="3000"/>
              <a:t>P(E</a:t>
            </a:r>
            <a:r>
              <a:rPr lang="en-US" altLang="ru-RU" sz="3000" baseline="-25000"/>
              <a:t>i+1</a:t>
            </a:r>
            <a:r>
              <a:rPr lang="en-US" altLang="ru-RU" sz="3000"/>
              <a:t>=1|E</a:t>
            </a:r>
            <a:r>
              <a:rPr lang="en-US" altLang="ru-RU" sz="3000" baseline="-25000"/>
              <a:t>i</a:t>
            </a:r>
            <a:r>
              <a:rPr lang="en-US" altLang="ru-RU" sz="3000"/>
              <a:t>=1, C</a:t>
            </a:r>
            <a:r>
              <a:rPr lang="en-US" altLang="ru-RU" sz="3000" baseline="-25000"/>
              <a:t>i</a:t>
            </a:r>
            <a:r>
              <a:rPr lang="en-US" altLang="ru-RU" sz="3000"/>
              <a:t>=0)=</a:t>
            </a:r>
            <a:r>
              <a:rPr lang="el-GR" altLang="ru-RU" sz="3000"/>
              <a:t> α</a:t>
            </a:r>
            <a:r>
              <a:rPr lang="en-US" altLang="ru-RU" sz="3000" baseline="-25000"/>
              <a:t>1</a:t>
            </a:r>
            <a:r>
              <a:rPr lang="en-US" altLang="ru-RU" sz="3000"/>
              <a:t> </a:t>
            </a:r>
            <a:br>
              <a:rPr lang="en-US" altLang="ru-RU" sz="3000"/>
            </a:br>
            <a:r>
              <a:rPr lang="en-US" altLang="ru-RU" sz="3000"/>
              <a:t>where 0 &lt;</a:t>
            </a:r>
            <a:r>
              <a:rPr lang="el-GR" altLang="ru-RU" sz="3000"/>
              <a:t> α</a:t>
            </a:r>
            <a:r>
              <a:rPr lang="en-US" altLang="ru-RU" sz="3000" baseline="-25000"/>
              <a:t>1</a:t>
            </a:r>
            <a:r>
              <a:rPr lang="en-US" altLang="ru-RU" sz="3000"/>
              <a:t> ≤</a:t>
            </a:r>
            <a:r>
              <a:rPr lang="en-US" altLang="ru-RU" sz="3000">
                <a:solidFill>
                  <a:srgbClr val="FF0000"/>
                </a:solidFill>
              </a:rPr>
              <a:t> </a:t>
            </a:r>
            <a:r>
              <a:rPr lang="en-US" altLang="ru-RU" sz="3000"/>
              <a:t>1, </a:t>
            </a:r>
            <a:r>
              <a:rPr lang="en-US" altLang="ru-RU" sz="3000">
                <a:solidFill>
                  <a:srgbClr val="FF0000"/>
                </a:solidFill>
              </a:rPr>
              <a:t>0 ≤ </a:t>
            </a:r>
            <a:r>
              <a:rPr lang="el-GR" altLang="ru-RU" sz="3000">
                <a:solidFill>
                  <a:srgbClr val="FF0000"/>
                </a:solidFill>
              </a:rPr>
              <a:t>α</a:t>
            </a:r>
            <a:r>
              <a:rPr lang="en-US" altLang="ru-RU" sz="3000" baseline="-25000">
                <a:solidFill>
                  <a:srgbClr val="FF0000"/>
                </a:solidFill>
              </a:rPr>
              <a:t>3</a:t>
            </a:r>
            <a:r>
              <a:rPr lang="en-US" altLang="ru-RU" sz="3000">
                <a:solidFill>
                  <a:srgbClr val="FF0000"/>
                </a:solidFill>
              </a:rPr>
              <a:t>&lt; </a:t>
            </a:r>
            <a:r>
              <a:rPr lang="el-GR" altLang="ru-RU" sz="3000">
                <a:solidFill>
                  <a:srgbClr val="FF0000"/>
                </a:solidFill>
              </a:rPr>
              <a:t>α</a:t>
            </a:r>
            <a:r>
              <a:rPr lang="en-US" altLang="ru-RU" sz="3000" baseline="-25000">
                <a:solidFill>
                  <a:srgbClr val="FF0000"/>
                </a:solidFill>
              </a:rPr>
              <a:t>2</a:t>
            </a:r>
            <a:r>
              <a:rPr lang="en-US" altLang="ru-RU" sz="3000">
                <a:solidFill>
                  <a:srgbClr val="FF0000"/>
                </a:solidFill>
              </a:rPr>
              <a:t>≤ 1</a:t>
            </a:r>
          </a:p>
        </p:txBody>
      </p:sp>
      <p:sp>
        <p:nvSpPr>
          <p:cNvPr id="54276" name="Slide Number Placeholder 5">
            <a:extLst>
              <a:ext uri="{FF2B5EF4-FFF2-40B4-BE49-F238E27FC236}">
                <a16:creationId xmlns:a16="http://schemas.microsoft.com/office/drawing/2014/main" id="{7D5E6512-B713-4491-A742-879F9CB089C4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74EED91-947E-4FD8-A7E9-8D03C8174223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50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3D61A10-04D1-42D9-98BF-C74BBDE090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52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D53F5B43-9877-4542-B288-3ACC551FBA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 sz="3600"/>
              <a:t>Click chain model</a:t>
            </a:r>
            <a:endParaRPr lang="ru-RU" altLang="ru-RU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68419-F8A8-4B5F-9C95-4D7AB0FC91B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/>
              <a:t>Полная картина</a:t>
            </a:r>
            <a:r>
              <a:rPr lang="en-US" altLang="ru-RU"/>
              <a:t>:</a:t>
            </a:r>
          </a:p>
        </p:txBody>
      </p:sp>
      <p:pic>
        <p:nvPicPr>
          <p:cNvPr id="37890" name="Picture 2">
            <a:extLst>
              <a:ext uri="{FF2B5EF4-FFF2-40B4-BE49-F238E27FC236}">
                <a16:creationId xmlns:a16="http://schemas.microsoft.com/office/drawing/2014/main" id="{47C0A981-0F9D-40CE-8277-6F039F997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514600"/>
            <a:ext cx="6324600" cy="381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1E9C4E2-1A10-4968-8169-4652E8CF08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4912BD3B-B712-41C4-BD03-EB76D92B39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User browsing model (Dupret et al., 2008)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06EF6-FA56-462B-A6EC-FB7D6F4257A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 sz="2800"/>
              <a:t>Вероятность просмотра следующего документа зависит от: ранее кликнутой позиции</a:t>
            </a:r>
            <a:r>
              <a:rPr lang="en-US" altLang="ru-RU" sz="2800">
                <a:solidFill>
                  <a:srgbClr val="FF0000"/>
                </a:solidFill>
              </a:rPr>
              <a:t> </a:t>
            </a:r>
            <a:r>
              <a:rPr lang="en-US" altLang="ru-RU" sz="2800" i="1">
                <a:solidFill>
                  <a:srgbClr val="FF0000"/>
                </a:solidFill>
              </a:rPr>
              <a:t>r</a:t>
            </a:r>
            <a:r>
              <a:rPr lang="en-US" altLang="ru-RU" sz="2800"/>
              <a:t>, and </a:t>
            </a:r>
            <a:r>
              <a:rPr lang="ru-RU" altLang="ru-RU" sz="2800"/>
              <a:t>расстояния до позиции</a:t>
            </a:r>
            <a:r>
              <a:rPr lang="en-US" altLang="ru-RU" sz="2800">
                <a:solidFill>
                  <a:srgbClr val="7030A0"/>
                </a:solidFill>
              </a:rPr>
              <a:t> </a:t>
            </a:r>
            <a:r>
              <a:rPr lang="en-US" altLang="ru-RU" sz="2800" i="1">
                <a:solidFill>
                  <a:srgbClr val="7030A0"/>
                </a:solidFill>
              </a:rPr>
              <a:t>d</a:t>
            </a:r>
            <a:r>
              <a:rPr lang="en-US" altLang="ru-RU" sz="2800"/>
              <a:t>.</a:t>
            </a:r>
          </a:p>
          <a:p>
            <a:pPr marL="438150" indent="-319088" eaLnBrk="1" hangingPunct="1"/>
            <a:endParaRPr lang="en-US" altLang="ru-RU"/>
          </a:p>
          <a:p>
            <a:pPr marL="438150" indent="-319088" eaLnBrk="1" hangingPunct="1"/>
            <a:endParaRPr lang="en-US" altLang="ru-RU"/>
          </a:p>
        </p:txBody>
      </p:sp>
      <p:sp>
        <p:nvSpPr>
          <p:cNvPr id="56324" name="Slide Number Placeholder 5">
            <a:extLst>
              <a:ext uri="{FF2B5EF4-FFF2-40B4-BE49-F238E27FC236}">
                <a16:creationId xmlns:a16="http://schemas.microsoft.com/office/drawing/2014/main" id="{F5970F17-2F99-434C-96A3-E036EA079262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FC34B60-6962-461D-9A29-DA5BDC561272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52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A0EC94-D454-48F0-AB5E-3104E5332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733800"/>
            <a:ext cx="838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600">
                <a:solidFill>
                  <a:srgbClr val="FF0000"/>
                </a:solidFill>
                <a:latin typeface="Corbel" panose="020B0503020204020204" pitchFamily="34" charset="0"/>
              </a:rPr>
              <a:t>r = 0</a:t>
            </a:r>
          </a:p>
          <a:p>
            <a:pPr eaLnBrk="1" hangingPunct="1"/>
            <a:r>
              <a:rPr lang="en-US" altLang="ru-RU" sz="2600">
                <a:solidFill>
                  <a:srgbClr val="7030A0"/>
                </a:solidFill>
                <a:latin typeface="Corbel" panose="020B0503020204020204" pitchFamily="34" charset="0"/>
              </a:rPr>
              <a:t>d = 1</a:t>
            </a:r>
            <a:br>
              <a:rPr lang="en-US" altLang="ru-RU" sz="2800">
                <a:latin typeface="Corbel" panose="020B0503020204020204" pitchFamily="34" charset="0"/>
              </a:rPr>
            </a:br>
            <a:endParaRPr lang="en-US" altLang="ru-RU" sz="2800">
              <a:latin typeface="Corbel" panose="020B0503020204020204" pitchFamily="34" charset="0"/>
            </a:endParaRPr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51D1C214-A30F-4B12-AE40-11902B27253F}"/>
              </a:ext>
            </a:extLst>
          </p:cNvPr>
          <p:cNvGraphicFramePr>
            <a:graphicFrameLocks noGrp="1"/>
          </p:cNvGraphicFramePr>
          <p:nvPr/>
        </p:nvGraphicFramePr>
        <p:xfrm>
          <a:off x="1905000" y="3581400"/>
          <a:ext cx="6629400" cy="2865438"/>
        </p:xfrm>
        <a:graphic>
          <a:graphicData uri="http://schemas.openxmlformats.org/drawingml/2006/table">
            <a:tbl>
              <a:tblPr/>
              <a:tblGrid>
                <a:gridCol w="151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8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Position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URL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Click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cikm2008.org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www.cikm.org/2002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www.fc.ul.pt/cikm2007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cikmconference.org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www.comp.polyu.edu.hk/...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1" name="Picture 2">
            <a:extLst>
              <a:ext uri="{FF2B5EF4-FFF2-40B4-BE49-F238E27FC236}">
                <a16:creationId xmlns:a16="http://schemas.microsoft.com/office/drawing/2014/main" id="{A48A7187-6AB1-4B10-A536-668B3B9105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038600"/>
            <a:ext cx="3317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35E819E-8FF7-49D2-8C15-E3E528FE88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63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83F5D244-57A1-4685-AB06-F4CAE1DFA2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User browsing model</a:t>
            </a:r>
          </a:p>
        </p:txBody>
      </p:sp>
      <p:sp>
        <p:nvSpPr>
          <p:cNvPr id="57347" name="Content Placeholder 2">
            <a:extLst>
              <a:ext uri="{FF2B5EF4-FFF2-40B4-BE49-F238E27FC236}">
                <a16:creationId xmlns:a16="http://schemas.microsoft.com/office/drawing/2014/main" id="{9B25A1AC-845B-4F6E-9991-1487485A635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lIns="54864" tIns="91440"/>
          <a:lstStyle/>
          <a:p>
            <a:pPr marL="438150" indent="-319088" eaLnBrk="1" hangingPunct="1">
              <a:spcBef>
                <a:spcPct val="0"/>
              </a:spcBef>
              <a:buFontTx/>
              <a:buNone/>
            </a:pPr>
            <a:r>
              <a:rPr lang="ru-RU" altLang="ru-RU" sz="2800"/>
              <a:t>Вероятность просмотра следующего документа зависит от: ранее кликнутой позиции</a:t>
            </a:r>
            <a:r>
              <a:rPr lang="en-US" altLang="ru-RU" sz="2800">
                <a:solidFill>
                  <a:srgbClr val="FF0000"/>
                </a:solidFill>
              </a:rPr>
              <a:t> </a:t>
            </a:r>
            <a:r>
              <a:rPr lang="en-US" altLang="ru-RU" sz="2800" i="1">
                <a:solidFill>
                  <a:srgbClr val="FF0000"/>
                </a:solidFill>
              </a:rPr>
              <a:t>r</a:t>
            </a:r>
            <a:r>
              <a:rPr lang="en-US" altLang="ru-RU" sz="2800"/>
              <a:t>, and </a:t>
            </a:r>
            <a:r>
              <a:rPr lang="ru-RU" altLang="ru-RU" sz="2800"/>
              <a:t>расстояния до позиции</a:t>
            </a:r>
            <a:r>
              <a:rPr lang="en-US" altLang="ru-RU" sz="2800">
                <a:solidFill>
                  <a:srgbClr val="7030A0"/>
                </a:solidFill>
              </a:rPr>
              <a:t> </a:t>
            </a:r>
            <a:r>
              <a:rPr lang="en-US" altLang="ru-RU" sz="2800" i="1">
                <a:solidFill>
                  <a:srgbClr val="7030A0"/>
                </a:solidFill>
              </a:rPr>
              <a:t>d</a:t>
            </a:r>
            <a:r>
              <a:rPr lang="en-US" altLang="ru-RU" sz="2800"/>
              <a:t>.</a:t>
            </a:r>
          </a:p>
          <a:p>
            <a:pPr marL="438150" indent="-319088" eaLnBrk="1" hangingPunct="1"/>
            <a:endParaRPr lang="en-US" altLang="ru-RU"/>
          </a:p>
        </p:txBody>
      </p:sp>
      <p:sp>
        <p:nvSpPr>
          <p:cNvPr id="57348" name="Slide Number Placeholder 5">
            <a:extLst>
              <a:ext uri="{FF2B5EF4-FFF2-40B4-BE49-F238E27FC236}">
                <a16:creationId xmlns:a16="http://schemas.microsoft.com/office/drawing/2014/main" id="{4719D73B-A236-4B38-B29E-768E3A8A41EE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878D2E19-433F-41C2-9161-9FDEB4D09061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53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4BB821-AACA-4B88-91B7-E4817B0BCC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114800"/>
            <a:ext cx="838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600">
                <a:solidFill>
                  <a:srgbClr val="FF0000"/>
                </a:solidFill>
                <a:latin typeface="Corbel" panose="020B0503020204020204" pitchFamily="34" charset="0"/>
              </a:rPr>
              <a:t>r = 0</a:t>
            </a:r>
          </a:p>
          <a:p>
            <a:pPr eaLnBrk="1" hangingPunct="1"/>
            <a:r>
              <a:rPr lang="en-US" altLang="ru-RU" sz="2600">
                <a:solidFill>
                  <a:srgbClr val="7030A0"/>
                </a:solidFill>
                <a:latin typeface="Corbel" panose="020B0503020204020204" pitchFamily="34" charset="0"/>
              </a:rPr>
              <a:t>d = 2</a:t>
            </a:r>
            <a:br>
              <a:rPr lang="en-US" altLang="ru-RU" sz="2800">
                <a:latin typeface="Corbel" panose="020B0503020204020204" pitchFamily="34" charset="0"/>
              </a:rPr>
            </a:br>
            <a:endParaRPr lang="en-US" altLang="ru-RU" sz="2800">
              <a:latin typeface="Corbel" panose="020B0503020204020204" pitchFamily="34" charset="0"/>
            </a:endParaRPr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C8BFC5CC-8BC7-4F9E-913E-782BE5FBE1A1}"/>
              </a:ext>
            </a:extLst>
          </p:cNvPr>
          <p:cNvGraphicFramePr>
            <a:graphicFrameLocks noGrp="1"/>
          </p:cNvGraphicFramePr>
          <p:nvPr/>
        </p:nvGraphicFramePr>
        <p:xfrm>
          <a:off x="1905000" y="3581400"/>
          <a:ext cx="6629400" cy="2865438"/>
        </p:xfrm>
        <a:graphic>
          <a:graphicData uri="http://schemas.openxmlformats.org/drawingml/2006/table">
            <a:tbl>
              <a:tblPr/>
              <a:tblGrid>
                <a:gridCol w="151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8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Position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URL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Click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cikm2008.org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www.cikm.org/2002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www.fc.ul.pt/cikm2007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cikmconference.org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www.comp.polyu.edu.hk/...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1" name="Picture 2">
            <a:extLst>
              <a:ext uri="{FF2B5EF4-FFF2-40B4-BE49-F238E27FC236}">
                <a16:creationId xmlns:a16="http://schemas.microsoft.com/office/drawing/2014/main" id="{053A8F50-3F84-4E8F-BAE9-52F373CC6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419600"/>
            <a:ext cx="3317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5EC7886-9451-4D67-AD11-0E93A0F80E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3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8F6D7967-FD0E-45A3-B695-5D68C5FB93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User browsing model</a:t>
            </a:r>
          </a:p>
        </p:txBody>
      </p:sp>
      <p:sp>
        <p:nvSpPr>
          <p:cNvPr id="58371" name="Content Placeholder 2">
            <a:extLst>
              <a:ext uri="{FF2B5EF4-FFF2-40B4-BE49-F238E27FC236}">
                <a16:creationId xmlns:a16="http://schemas.microsoft.com/office/drawing/2014/main" id="{FDB7C535-E8B0-4253-B200-6C8F94C20E0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lIns="54864" tIns="91440"/>
          <a:lstStyle/>
          <a:p>
            <a:pPr marL="438150" indent="-319088" eaLnBrk="1" hangingPunct="1">
              <a:spcBef>
                <a:spcPct val="0"/>
              </a:spcBef>
              <a:buFontTx/>
              <a:buNone/>
            </a:pPr>
            <a:r>
              <a:rPr lang="ru-RU" altLang="ru-RU" sz="2800"/>
              <a:t>Вероятность просмотра следующего документа зависит от: ранее кликнутой позиции</a:t>
            </a:r>
            <a:r>
              <a:rPr lang="en-US" altLang="ru-RU" sz="2800">
                <a:solidFill>
                  <a:srgbClr val="FF0000"/>
                </a:solidFill>
              </a:rPr>
              <a:t> </a:t>
            </a:r>
            <a:r>
              <a:rPr lang="en-US" altLang="ru-RU" sz="2800" i="1">
                <a:solidFill>
                  <a:srgbClr val="FF0000"/>
                </a:solidFill>
              </a:rPr>
              <a:t>r</a:t>
            </a:r>
            <a:r>
              <a:rPr lang="en-US" altLang="ru-RU" sz="2800"/>
              <a:t>, and </a:t>
            </a:r>
            <a:r>
              <a:rPr lang="ru-RU" altLang="ru-RU" sz="2800"/>
              <a:t>расстояния до позиции</a:t>
            </a:r>
            <a:r>
              <a:rPr lang="en-US" altLang="ru-RU" sz="2800">
                <a:solidFill>
                  <a:srgbClr val="7030A0"/>
                </a:solidFill>
              </a:rPr>
              <a:t> </a:t>
            </a:r>
            <a:r>
              <a:rPr lang="en-US" altLang="ru-RU" sz="2800" i="1">
                <a:solidFill>
                  <a:srgbClr val="7030A0"/>
                </a:solidFill>
              </a:rPr>
              <a:t>d</a:t>
            </a:r>
            <a:r>
              <a:rPr lang="en-US" altLang="ru-RU" sz="2800"/>
              <a:t>.</a:t>
            </a:r>
          </a:p>
          <a:p>
            <a:pPr marL="438150" indent="-319088" eaLnBrk="1" hangingPunct="1"/>
            <a:endParaRPr lang="en-US" altLang="ru-RU"/>
          </a:p>
        </p:txBody>
      </p:sp>
      <p:sp>
        <p:nvSpPr>
          <p:cNvPr id="58372" name="Slide Number Placeholder 5">
            <a:extLst>
              <a:ext uri="{FF2B5EF4-FFF2-40B4-BE49-F238E27FC236}">
                <a16:creationId xmlns:a16="http://schemas.microsoft.com/office/drawing/2014/main" id="{0BCFF65B-3225-4B11-A75C-3480E841E6C4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EF5C500-356C-4E9F-B825-D61FD0A3E99C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54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9D2B9D-0524-458A-9A78-9DF9F5B1D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419600"/>
            <a:ext cx="838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600">
                <a:solidFill>
                  <a:srgbClr val="FF0000"/>
                </a:solidFill>
                <a:latin typeface="Corbel" panose="020B0503020204020204" pitchFamily="34" charset="0"/>
              </a:rPr>
              <a:t>r = 2</a:t>
            </a:r>
          </a:p>
          <a:p>
            <a:pPr eaLnBrk="1" hangingPunct="1"/>
            <a:r>
              <a:rPr lang="en-US" altLang="ru-RU" sz="2600">
                <a:solidFill>
                  <a:srgbClr val="7030A0"/>
                </a:solidFill>
                <a:latin typeface="Corbel" panose="020B0503020204020204" pitchFamily="34" charset="0"/>
              </a:rPr>
              <a:t>d = 1</a:t>
            </a:r>
            <a:br>
              <a:rPr lang="en-US" altLang="ru-RU" sz="2800">
                <a:latin typeface="Corbel" panose="020B0503020204020204" pitchFamily="34" charset="0"/>
              </a:rPr>
            </a:br>
            <a:endParaRPr lang="en-US" altLang="ru-RU" sz="2800">
              <a:latin typeface="Corbel" panose="020B0503020204020204" pitchFamily="34" charset="0"/>
            </a:endParaRPr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4249F495-4A55-425D-829E-FFA0B9093848}"/>
              </a:ext>
            </a:extLst>
          </p:cNvPr>
          <p:cNvGraphicFramePr>
            <a:graphicFrameLocks noGrp="1"/>
          </p:cNvGraphicFramePr>
          <p:nvPr/>
        </p:nvGraphicFramePr>
        <p:xfrm>
          <a:off x="1905000" y="3581400"/>
          <a:ext cx="6629400" cy="2865438"/>
        </p:xfrm>
        <a:graphic>
          <a:graphicData uri="http://schemas.openxmlformats.org/drawingml/2006/table">
            <a:tbl>
              <a:tblPr/>
              <a:tblGrid>
                <a:gridCol w="151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8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Position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URL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Click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cikm2008.org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www.cikm.org/2002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www.fc.ul.pt/cikm2007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cikmconference.org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www.comp.polyu.edu.hk/...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1" name="Picture 2">
            <a:extLst>
              <a:ext uri="{FF2B5EF4-FFF2-40B4-BE49-F238E27FC236}">
                <a16:creationId xmlns:a16="http://schemas.microsoft.com/office/drawing/2014/main" id="{89A17892-8772-46DA-BF12-BAB5E101A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724400"/>
            <a:ext cx="3317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miley Face 9">
            <a:extLst>
              <a:ext uri="{FF2B5EF4-FFF2-40B4-BE49-F238E27FC236}">
                <a16:creationId xmlns:a16="http://schemas.microsoft.com/office/drawing/2014/main" id="{408374F7-9D33-468C-BAB8-07D057FA90DC}"/>
              </a:ext>
            </a:extLst>
          </p:cNvPr>
          <p:cNvSpPr/>
          <p:nvPr/>
        </p:nvSpPr>
        <p:spPr>
          <a:xfrm>
            <a:off x="152400" y="4648200"/>
            <a:ext cx="457200" cy="457200"/>
          </a:xfrm>
          <a:prstGeom prst="smileyFace">
            <a:avLst>
              <a:gd name="adj" fmla="val 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CEF1548-4484-4251-BF28-1EB2205860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5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6E040123-913E-4841-92F3-69E7F9AB77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User browsing model</a:t>
            </a:r>
          </a:p>
        </p:txBody>
      </p:sp>
      <p:sp>
        <p:nvSpPr>
          <p:cNvPr id="59395" name="Content Placeholder 2">
            <a:extLst>
              <a:ext uri="{FF2B5EF4-FFF2-40B4-BE49-F238E27FC236}">
                <a16:creationId xmlns:a16="http://schemas.microsoft.com/office/drawing/2014/main" id="{31AD109B-767C-409B-A07E-0A48B37DF08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lIns="54864" tIns="91440"/>
          <a:lstStyle/>
          <a:p>
            <a:pPr marL="438150" indent="-319088" eaLnBrk="1" hangingPunct="1">
              <a:spcBef>
                <a:spcPct val="0"/>
              </a:spcBef>
              <a:buFontTx/>
              <a:buNone/>
            </a:pPr>
            <a:r>
              <a:rPr lang="ru-RU" altLang="ru-RU" sz="2800"/>
              <a:t>Вероятность просмотра следующего документа зависит от: ранее кликнутой позиции</a:t>
            </a:r>
            <a:r>
              <a:rPr lang="en-US" altLang="ru-RU" sz="2800">
                <a:solidFill>
                  <a:srgbClr val="FF0000"/>
                </a:solidFill>
              </a:rPr>
              <a:t> </a:t>
            </a:r>
            <a:r>
              <a:rPr lang="en-US" altLang="ru-RU" sz="2800" i="1">
                <a:solidFill>
                  <a:srgbClr val="FF0000"/>
                </a:solidFill>
              </a:rPr>
              <a:t>r</a:t>
            </a:r>
            <a:r>
              <a:rPr lang="en-US" altLang="ru-RU" sz="2800"/>
              <a:t>, and </a:t>
            </a:r>
            <a:r>
              <a:rPr lang="ru-RU" altLang="ru-RU" sz="2800"/>
              <a:t>расстояния до позиции</a:t>
            </a:r>
            <a:r>
              <a:rPr lang="en-US" altLang="ru-RU" sz="2800">
                <a:solidFill>
                  <a:srgbClr val="7030A0"/>
                </a:solidFill>
              </a:rPr>
              <a:t> </a:t>
            </a:r>
            <a:r>
              <a:rPr lang="en-US" altLang="ru-RU" sz="2800" i="1">
                <a:solidFill>
                  <a:srgbClr val="7030A0"/>
                </a:solidFill>
              </a:rPr>
              <a:t>d</a:t>
            </a:r>
            <a:r>
              <a:rPr lang="en-US" altLang="ru-RU" sz="2800"/>
              <a:t>.</a:t>
            </a:r>
          </a:p>
          <a:p>
            <a:pPr marL="438150" indent="-319088" eaLnBrk="1" hangingPunct="1"/>
            <a:endParaRPr lang="en-US" altLang="ru-RU"/>
          </a:p>
        </p:txBody>
      </p:sp>
      <p:sp>
        <p:nvSpPr>
          <p:cNvPr id="59396" name="Slide Number Placeholder 5">
            <a:extLst>
              <a:ext uri="{FF2B5EF4-FFF2-40B4-BE49-F238E27FC236}">
                <a16:creationId xmlns:a16="http://schemas.microsoft.com/office/drawing/2014/main" id="{F9580627-3C86-4FDE-B00C-5375367BCE58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F9CC7923-11F0-42FD-954E-E060296051F3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55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E1067E-5529-44AD-B2FF-CA9CDC49D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800600"/>
            <a:ext cx="838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600">
                <a:solidFill>
                  <a:srgbClr val="FF0000"/>
                </a:solidFill>
                <a:latin typeface="Corbel" panose="020B0503020204020204" pitchFamily="34" charset="0"/>
              </a:rPr>
              <a:t>r = 2</a:t>
            </a:r>
          </a:p>
          <a:p>
            <a:pPr eaLnBrk="1" hangingPunct="1"/>
            <a:r>
              <a:rPr lang="en-US" altLang="ru-RU" sz="2600">
                <a:solidFill>
                  <a:srgbClr val="7030A0"/>
                </a:solidFill>
                <a:latin typeface="Corbel" panose="020B0503020204020204" pitchFamily="34" charset="0"/>
              </a:rPr>
              <a:t>d = 2</a:t>
            </a:r>
            <a:br>
              <a:rPr lang="en-US" altLang="ru-RU" sz="2800">
                <a:latin typeface="Corbel" panose="020B0503020204020204" pitchFamily="34" charset="0"/>
              </a:rPr>
            </a:br>
            <a:endParaRPr lang="en-US" altLang="ru-RU" sz="2800">
              <a:latin typeface="Corbel" panose="020B0503020204020204" pitchFamily="34" charset="0"/>
            </a:endParaRPr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23328FB3-C7F8-4D79-8C1E-361F08097994}"/>
              </a:ext>
            </a:extLst>
          </p:cNvPr>
          <p:cNvGraphicFramePr>
            <a:graphicFrameLocks noGrp="1"/>
          </p:cNvGraphicFramePr>
          <p:nvPr/>
        </p:nvGraphicFramePr>
        <p:xfrm>
          <a:off x="1905000" y="3581400"/>
          <a:ext cx="6629400" cy="2865438"/>
        </p:xfrm>
        <a:graphic>
          <a:graphicData uri="http://schemas.openxmlformats.org/drawingml/2006/table">
            <a:tbl>
              <a:tblPr/>
              <a:tblGrid>
                <a:gridCol w="151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8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Position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URL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Click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cikm2008.org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www.cikm.org/2002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www.fc.ul.pt/cikm2007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cikmconference.org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www.comp.polyu.edu.hk/...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1" name="Picture 2">
            <a:extLst>
              <a:ext uri="{FF2B5EF4-FFF2-40B4-BE49-F238E27FC236}">
                <a16:creationId xmlns:a16="http://schemas.microsoft.com/office/drawing/2014/main" id="{F8187F4A-6608-49ED-8C58-76ED8BDD9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105400"/>
            <a:ext cx="3317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miley Face 9">
            <a:extLst>
              <a:ext uri="{FF2B5EF4-FFF2-40B4-BE49-F238E27FC236}">
                <a16:creationId xmlns:a16="http://schemas.microsoft.com/office/drawing/2014/main" id="{09DA4A63-F248-45C3-AACA-899916683BB8}"/>
              </a:ext>
            </a:extLst>
          </p:cNvPr>
          <p:cNvSpPr/>
          <p:nvPr/>
        </p:nvSpPr>
        <p:spPr>
          <a:xfrm>
            <a:off x="152400" y="5029200"/>
            <a:ext cx="457200" cy="457200"/>
          </a:xfrm>
          <a:prstGeom prst="smileyFace">
            <a:avLst>
              <a:gd name="adj" fmla="val -13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064E278-5F63-41F7-8E87-6E9829026B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2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7B1E02E5-010F-4C1D-A37F-FCF18FAC67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User browsing model</a:t>
            </a:r>
          </a:p>
        </p:txBody>
      </p:sp>
      <p:sp>
        <p:nvSpPr>
          <p:cNvPr id="60419" name="Content Placeholder 2">
            <a:extLst>
              <a:ext uri="{FF2B5EF4-FFF2-40B4-BE49-F238E27FC236}">
                <a16:creationId xmlns:a16="http://schemas.microsoft.com/office/drawing/2014/main" id="{748AD98C-4646-4BD2-BF63-9942B42B26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lIns="54864" tIns="91440"/>
          <a:lstStyle/>
          <a:p>
            <a:pPr marL="438150" indent="-319088" eaLnBrk="1" hangingPunct="1">
              <a:spcBef>
                <a:spcPct val="0"/>
              </a:spcBef>
              <a:buFontTx/>
              <a:buNone/>
            </a:pPr>
            <a:r>
              <a:rPr lang="ru-RU" altLang="ru-RU" sz="2800"/>
              <a:t>Вероятность просмотра следующего документа зависит от: ранее кликнутой позиции</a:t>
            </a:r>
            <a:r>
              <a:rPr lang="en-US" altLang="ru-RU" sz="2800">
                <a:solidFill>
                  <a:srgbClr val="FF0000"/>
                </a:solidFill>
              </a:rPr>
              <a:t> </a:t>
            </a:r>
            <a:r>
              <a:rPr lang="en-US" altLang="ru-RU" sz="2800" i="1">
                <a:solidFill>
                  <a:srgbClr val="FF0000"/>
                </a:solidFill>
              </a:rPr>
              <a:t>r</a:t>
            </a:r>
            <a:r>
              <a:rPr lang="en-US" altLang="ru-RU" sz="2800"/>
              <a:t>, and </a:t>
            </a:r>
            <a:r>
              <a:rPr lang="ru-RU" altLang="ru-RU" sz="2800"/>
              <a:t>расстояния до позиции</a:t>
            </a:r>
            <a:r>
              <a:rPr lang="en-US" altLang="ru-RU" sz="2800">
                <a:solidFill>
                  <a:srgbClr val="7030A0"/>
                </a:solidFill>
              </a:rPr>
              <a:t> </a:t>
            </a:r>
            <a:r>
              <a:rPr lang="en-US" altLang="ru-RU" sz="2800" i="1">
                <a:solidFill>
                  <a:srgbClr val="7030A0"/>
                </a:solidFill>
              </a:rPr>
              <a:t>d</a:t>
            </a:r>
            <a:r>
              <a:rPr lang="en-US" altLang="ru-RU" sz="2800"/>
              <a:t>.</a:t>
            </a:r>
          </a:p>
          <a:p>
            <a:pPr marL="438150" indent="-319088" eaLnBrk="1" hangingPunct="1"/>
            <a:endParaRPr lang="en-US" altLang="ru-RU" sz="2800"/>
          </a:p>
        </p:txBody>
      </p:sp>
      <p:sp>
        <p:nvSpPr>
          <p:cNvPr id="60420" name="Slide Number Placeholder 5">
            <a:extLst>
              <a:ext uri="{FF2B5EF4-FFF2-40B4-BE49-F238E27FC236}">
                <a16:creationId xmlns:a16="http://schemas.microsoft.com/office/drawing/2014/main" id="{0AC5EE7D-1195-41B8-8496-D80F6726FE20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784A4320-6127-4E03-BB0D-2D8964BD962B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56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D278C3-A3CD-40BF-978E-79BCFFD64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5105400"/>
            <a:ext cx="838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600">
                <a:solidFill>
                  <a:srgbClr val="FF0000"/>
                </a:solidFill>
                <a:latin typeface="Corbel" panose="020B0503020204020204" pitchFamily="34" charset="0"/>
              </a:rPr>
              <a:t>r = 2</a:t>
            </a:r>
          </a:p>
          <a:p>
            <a:pPr eaLnBrk="1" hangingPunct="1"/>
            <a:r>
              <a:rPr lang="en-US" altLang="ru-RU" sz="2600">
                <a:solidFill>
                  <a:srgbClr val="7030A0"/>
                </a:solidFill>
                <a:latin typeface="Corbel" panose="020B0503020204020204" pitchFamily="34" charset="0"/>
              </a:rPr>
              <a:t>d = 3</a:t>
            </a:r>
            <a:br>
              <a:rPr lang="en-US" altLang="ru-RU" sz="2800">
                <a:latin typeface="Corbel" panose="020B0503020204020204" pitchFamily="34" charset="0"/>
              </a:rPr>
            </a:br>
            <a:endParaRPr lang="en-US" altLang="ru-RU" sz="2800">
              <a:latin typeface="Corbel" panose="020B0503020204020204" pitchFamily="34" charset="0"/>
            </a:endParaRPr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F9C46D6D-9153-4419-8A06-2CDBC0052A8A}"/>
              </a:ext>
            </a:extLst>
          </p:cNvPr>
          <p:cNvGraphicFramePr>
            <a:graphicFrameLocks noGrp="1"/>
          </p:cNvGraphicFramePr>
          <p:nvPr/>
        </p:nvGraphicFramePr>
        <p:xfrm>
          <a:off x="1905000" y="3581400"/>
          <a:ext cx="6629400" cy="2865438"/>
        </p:xfrm>
        <a:graphic>
          <a:graphicData uri="http://schemas.openxmlformats.org/drawingml/2006/table">
            <a:tbl>
              <a:tblPr/>
              <a:tblGrid>
                <a:gridCol w="151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8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9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Position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URL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Click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cikm2008.org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www.cikm.org/2002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www.fc.ul.pt/cikm2007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cikmconference.org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www.comp.polyu.edu.hk/...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…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1" name="Picture 2">
            <a:extLst>
              <a:ext uri="{FF2B5EF4-FFF2-40B4-BE49-F238E27FC236}">
                <a16:creationId xmlns:a16="http://schemas.microsoft.com/office/drawing/2014/main" id="{41727CE3-BA02-4542-897D-EB9861D60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410200"/>
            <a:ext cx="3317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miley Face 9">
            <a:extLst>
              <a:ext uri="{FF2B5EF4-FFF2-40B4-BE49-F238E27FC236}">
                <a16:creationId xmlns:a16="http://schemas.microsoft.com/office/drawing/2014/main" id="{1DAA5BFF-EDAD-4E72-85E6-078A4C9B10C3}"/>
              </a:ext>
            </a:extLst>
          </p:cNvPr>
          <p:cNvSpPr/>
          <p:nvPr/>
        </p:nvSpPr>
        <p:spPr>
          <a:xfrm>
            <a:off x="152400" y="5334000"/>
            <a:ext cx="457200" cy="457200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32A01AC-1069-4880-A76E-8D5139DC36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27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64943933-8B0E-4469-A42C-E3E71FBED5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User browsing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8A9EA-37FD-4DEB-84D4-51A2D27CDCF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lIns="54864" tIns="91440"/>
          <a:lstStyle/>
          <a:p>
            <a:pPr marL="438150" indent="-319088" eaLnBrk="1" hangingPunct="1">
              <a:spcBef>
                <a:spcPct val="0"/>
              </a:spcBef>
              <a:buFontTx/>
              <a:buNone/>
            </a:pPr>
            <a:r>
              <a:rPr lang="ru-RU" altLang="ru-RU"/>
              <a:t>Вероятность просмотра следующего документа зависит от: ранее кликнутой позиции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ru-RU" i="1">
                <a:solidFill>
                  <a:srgbClr val="FF0000"/>
                </a:solidFill>
              </a:rPr>
              <a:t>r</a:t>
            </a:r>
            <a:r>
              <a:rPr lang="en-US" altLang="ru-RU"/>
              <a:t>, and </a:t>
            </a:r>
            <a:r>
              <a:rPr lang="ru-RU" altLang="ru-RU"/>
              <a:t>расстояния до позиции</a:t>
            </a:r>
            <a:r>
              <a:rPr lang="en-US" altLang="ru-RU">
                <a:solidFill>
                  <a:srgbClr val="7030A0"/>
                </a:solidFill>
              </a:rPr>
              <a:t> </a:t>
            </a:r>
            <a:r>
              <a:rPr lang="en-US" altLang="ru-RU" i="1">
                <a:solidFill>
                  <a:srgbClr val="7030A0"/>
                </a:solidFill>
              </a:rPr>
              <a:t>d</a:t>
            </a:r>
            <a:r>
              <a:rPr lang="en-US" altLang="ru-RU"/>
              <a:t>. </a:t>
            </a:r>
            <a:endParaRPr lang="ru-RU" altLang="ru-RU"/>
          </a:p>
          <a:p>
            <a:pPr marL="438150" indent="-319088" eaLnBrk="1" hangingPunct="1">
              <a:spcBef>
                <a:spcPct val="0"/>
              </a:spcBef>
              <a:buFontTx/>
              <a:buNone/>
            </a:pPr>
            <a:r>
              <a:rPr lang="ru-RU" altLang="ru-RU"/>
              <a:t>	-  </a:t>
            </a:r>
            <a:r>
              <a:rPr lang="ru-RU" altLang="ru-RU" sz="2800"/>
              <a:t>пользователи могут потерять терпение, пока они ищут релевантный документ без кликов</a:t>
            </a:r>
            <a:r>
              <a:rPr lang="en-US" altLang="ru-RU" sz="2800"/>
              <a:t>.</a:t>
            </a:r>
          </a:p>
          <a:p>
            <a:pPr marL="730250" lvl="1" indent="-273050" eaLnBrk="1" hangingPunct="1"/>
            <a:r>
              <a:rPr lang="ru-RU" altLang="ru-RU"/>
              <a:t>Вероятность клика монотонно убывает с увеличением </a:t>
            </a:r>
            <a:r>
              <a:rPr lang="en-US" altLang="ru-RU"/>
              <a:t> </a:t>
            </a:r>
            <a:r>
              <a:rPr lang="en-US" altLang="ru-RU" i="1"/>
              <a:t>d</a:t>
            </a:r>
            <a:r>
              <a:rPr lang="en-US" altLang="ru-RU"/>
              <a:t> </a:t>
            </a:r>
            <a:r>
              <a:rPr lang="ru-RU" altLang="ru-RU"/>
              <a:t> при условии сохраняющего </a:t>
            </a:r>
            <a:r>
              <a:rPr lang="en-US" altLang="ru-RU" i="1"/>
              <a:t>r</a:t>
            </a:r>
            <a:r>
              <a:rPr lang="en-US" altLang="ru-RU"/>
              <a:t>.</a:t>
            </a:r>
          </a:p>
          <a:p>
            <a:pPr marL="730250" lvl="1" indent="-273050" eaLnBrk="1" hangingPunct="1">
              <a:buFontTx/>
              <a:buNone/>
            </a:pPr>
            <a:endParaRPr lang="en-US" altLang="ru-RU"/>
          </a:p>
        </p:txBody>
      </p:sp>
      <p:sp>
        <p:nvSpPr>
          <p:cNvPr id="61444" name="Slide Number Placeholder 5">
            <a:extLst>
              <a:ext uri="{FF2B5EF4-FFF2-40B4-BE49-F238E27FC236}">
                <a16:creationId xmlns:a16="http://schemas.microsoft.com/office/drawing/2014/main" id="{8EF9D0EF-8005-4181-B886-74D019801D8F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315D7F9-DA6D-4371-8B09-EDD7A107A413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57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4ED3DE2-4801-4AE7-8BD5-86E35926A3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85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6C41B355-FEBD-4CDB-88C0-5285A19ED6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User browsing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6D648-3433-493D-8A2A-8F6BBD8564C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341438"/>
            <a:ext cx="8675688" cy="4784725"/>
          </a:xfrm>
        </p:spPr>
        <p:txBody>
          <a:bodyPr lIns="54864" tIns="91440"/>
          <a:lstStyle/>
          <a:p>
            <a:pPr marL="438150" indent="-319088" eaLnBrk="1" hangingPunct="1">
              <a:spcBef>
                <a:spcPct val="0"/>
              </a:spcBef>
              <a:buFontTx/>
              <a:buNone/>
            </a:pPr>
            <a:r>
              <a:rPr lang="ru-RU" altLang="ru-RU" sz="2800"/>
              <a:t>Вероятность просмотра следующего документа зависит от: ранее кликнутой позиции</a:t>
            </a:r>
            <a:r>
              <a:rPr lang="en-US" altLang="ru-RU" sz="2800">
                <a:solidFill>
                  <a:srgbClr val="FF0000"/>
                </a:solidFill>
              </a:rPr>
              <a:t> </a:t>
            </a:r>
            <a:r>
              <a:rPr lang="en-US" altLang="ru-RU" sz="2800" i="1">
                <a:solidFill>
                  <a:srgbClr val="FF0000"/>
                </a:solidFill>
              </a:rPr>
              <a:t>r</a:t>
            </a:r>
            <a:r>
              <a:rPr lang="en-US" altLang="ru-RU" sz="2800"/>
              <a:t>, and </a:t>
            </a:r>
            <a:r>
              <a:rPr lang="ru-RU" altLang="ru-RU" sz="2800"/>
              <a:t>расстояния до позиции</a:t>
            </a:r>
            <a:r>
              <a:rPr lang="en-US" altLang="ru-RU" sz="2800">
                <a:solidFill>
                  <a:srgbClr val="7030A0"/>
                </a:solidFill>
              </a:rPr>
              <a:t> </a:t>
            </a:r>
            <a:r>
              <a:rPr lang="en-US" altLang="ru-RU" sz="2800" i="1">
                <a:solidFill>
                  <a:srgbClr val="7030A0"/>
                </a:solidFill>
              </a:rPr>
              <a:t>d</a:t>
            </a:r>
            <a:r>
              <a:rPr lang="en-US" altLang="ru-RU" sz="2800"/>
              <a:t>. </a:t>
            </a:r>
            <a:endParaRPr lang="ru-RU" altLang="ru-RU" sz="2800"/>
          </a:p>
          <a:p>
            <a:pPr marL="438150" indent="-319088" eaLnBrk="1" hangingPunct="1">
              <a:spcBef>
                <a:spcPct val="0"/>
              </a:spcBef>
              <a:buFontTx/>
              <a:buNone/>
            </a:pPr>
            <a:r>
              <a:rPr lang="ru-RU" altLang="ru-RU"/>
              <a:t>	</a:t>
            </a:r>
          </a:p>
          <a:p>
            <a:pPr marL="438150" indent="-319088" eaLnBrk="1" hangingPunct="1">
              <a:spcBef>
                <a:spcPct val="0"/>
              </a:spcBef>
              <a:buFontTx/>
              <a:buNone/>
            </a:pPr>
            <a:r>
              <a:rPr lang="en-US" altLang="ru-RU"/>
              <a:t>P(E</a:t>
            </a:r>
            <a:r>
              <a:rPr lang="en-US" altLang="ru-RU" baseline="-25000"/>
              <a:t>i</a:t>
            </a:r>
            <a:r>
              <a:rPr lang="en-US" altLang="ru-RU"/>
              <a:t>=1|C</a:t>
            </a:r>
            <a:r>
              <a:rPr lang="en-US" altLang="ru-RU" baseline="-25000"/>
              <a:t>1:i-1</a:t>
            </a:r>
            <a:r>
              <a:rPr lang="en-US" altLang="ru-RU"/>
              <a:t>)=</a:t>
            </a:r>
            <a:r>
              <a:rPr lang="el-GR" altLang="ru-RU"/>
              <a:t> </a:t>
            </a:r>
            <a:r>
              <a:rPr lang="en-US" altLang="ru-RU"/>
              <a:t>β</a:t>
            </a:r>
            <a:r>
              <a:rPr lang="en-US" altLang="ru-RU" baseline="-25000"/>
              <a:t>r</a:t>
            </a:r>
            <a:r>
              <a:rPr lang="en-US" altLang="ru-RU" sz="1800" baseline="-50000"/>
              <a:t>i</a:t>
            </a:r>
            <a:r>
              <a:rPr lang="en-US" altLang="ru-RU" baseline="-25000"/>
              <a:t>,d</a:t>
            </a:r>
            <a:r>
              <a:rPr lang="en-US" altLang="ru-RU" sz="1600" baseline="-50000"/>
              <a:t>i </a:t>
            </a:r>
            <a:br>
              <a:rPr lang="en-US" altLang="ru-RU" sz="1600" baseline="-50000"/>
            </a:br>
            <a:br>
              <a:rPr lang="en-US" altLang="ru-RU" sz="1600" baseline="-50000"/>
            </a:br>
            <a:r>
              <a:rPr lang="en-US" altLang="ru-RU" sz="1600" baseline="-50000"/>
              <a:t> </a:t>
            </a:r>
            <a:endParaRPr lang="en-US" altLang="ru-RU"/>
          </a:p>
          <a:p>
            <a:pPr marL="730250" lvl="1" indent="-273050" eaLnBrk="1" hangingPunct="1"/>
            <a:r>
              <a:rPr lang="en-US" altLang="ru-RU"/>
              <a:t>55 </a:t>
            </a:r>
            <a:r>
              <a:rPr lang="ru-RU" altLang="ru-RU"/>
              <a:t>параметров для</a:t>
            </a:r>
            <a:r>
              <a:rPr lang="en-US" altLang="ru-RU"/>
              <a:t> top-10 </a:t>
            </a:r>
            <a:r>
              <a:rPr lang="ru-RU" altLang="ru-RU"/>
              <a:t>позиций</a:t>
            </a:r>
            <a:r>
              <a:rPr lang="en-US" altLang="ru-RU"/>
              <a:t> </a:t>
            </a:r>
            <a:br>
              <a:rPr lang="en-US" altLang="ru-RU"/>
            </a:br>
            <a:r>
              <a:rPr lang="en-US" altLang="ru-RU"/>
              <a:t>(0≤r&lt;r+d≤10).</a:t>
            </a:r>
          </a:p>
          <a:p>
            <a:pPr marL="730250" lvl="1" indent="-273050" eaLnBrk="1" hangingPunct="1"/>
            <a:r>
              <a:rPr lang="ru-RU" altLang="ru-RU"/>
              <a:t>Каскадная модель не предполагается</a:t>
            </a:r>
            <a:endParaRPr lang="en-US" altLang="ru-RU"/>
          </a:p>
          <a:p>
            <a:pPr marL="730250" lvl="1" indent="-273050" eaLnBrk="1" hangingPunct="1"/>
            <a:endParaRPr lang="en-US" altLang="ru-RU"/>
          </a:p>
          <a:p>
            <a:pPr marL="730250" lvl="1" indent="-273050" eaLnBrk="1" hangingPunct="1">
              <a:buFontTx/>
              <a:buNone/>
            </a:pPr>
            <a:endParaRPr lang="en-US" altLang="ru-RU"/>
          </a:p>
        </p:txBody>
      </p:sp>
      <p:sp>
        <p:nvSpPr>
          <p:cNvPr id="62468" name="Slide Number Placeholder 5">
            <a:extLst>
              <a:ext uri="{FF2B5EF4-FFF2-40B4-BE49-F238E27FC236}">
                <a16:creationId xmlns:a16="http://schemas.microsoft.com/office/drawing/2014/main" id="{28F06C03-4B3C-4F55-8AA2-EC2CE82BF51D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095D2DE-918D-4B2A-B4FD-90EEE9965BBB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58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66B171-2702-4F88-AAA3-F0B39504C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3810000"/>
            <a:ext cx="502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Corbel" panose="020B0503020204020204" pitchFamily="34" charset="0"/>
              </a:rPr>
              <a:t>Где </a:t>
            </a:r>
            <a:r>
              <a:rPr lang="en-US" altLang="ru-RU" sz="2400">
                <a:solidFill>
                  <a:srgbClr val="FF0000"/>
                </a:solidFill>
                <a:latin typeface="Corbel" panose="020B0503020204020204" pitchFamily="34" charset="0"/>
              </a:rPr>
              <a:t> r</a:t>
            </a:r>
            <a:r>
              <a:rPr lang="en-US" altLang="ru-RU" sz="2400" baseline="-25000">
                <a:solidFill>
                  <a:srgbClr val="FF0000"/>
                </a:solidFill>
                <a:latin typeface="Corbel" panose="020B0503020204020204" pitchFamily="34" charset="0"/>
              </a:rPr>
              <a:t>i</a:t>
            </a:r>
            <a:r>
              <a:rPr lang="en-US" altLang="ru-RU" sz="2400">
                <a:solidFill>
                  <a:srgbClr val="FF0000"/>
                </a:solidFill>
                <a:latin typeface="Corbel" panose="020B0503020204020204" pitchFamily="34" charset="0"/>
              </a:rPr>
              <a:t> = max{j| j &lt;i , C</a:t>
            </a:r>
            <a:r>
              <a:rPr lang="en-US" altLang="ru-RU" sz="2400" baseline="-25000">
                <a:solidFill>
                  <a:srgbClr val="FF0000"/>
                </a:solidFill>
                <a:latin typeface="Corbel" panose="020B0503020204020204" pitchFamily="34" charset="0"/>
              </a:rPr>
              <a:t>j</a:t>
            </a:r>
            <a:r>
              <a:rPr lang="en-US" altLang="ru-RU" sz="2400">
                <a:solidFill>
                  <a:srgbClr val="FF0000"/>
                </a:solidFill>
                <a:latin typeface="Corbel" panose="020B0503020204020204" pitchFamily="34" charset="0"/>
              </a:rPr>
              <a:t>=1}, </a:t>
            </a:r>
            <a:r>
              <a:rPr lang="en-US" altLang="ru-RU" sz="2400">
                <a:solidFill>
                  <a:srgbClr val="7030A0"/>
                </a:solidFill>
                <a:latin typeface="Corbel" panose="020B0503020204020204" pitchFamily="34" charset="0"/>
              </a:rPr>
              <a:t>d</a:t>
            </a:r>
            <a:r>
              <a:rPr lang="en-US" altLang="ru-RU" sz="2400" baseline="-25000">
                <a:solidFill>
                  <a:srgbClr val="7030A0"/>
                </a:solidFill>
                <a:latin typeface="Corbel" panose="020B0503020204020204" pitchFamily="34" charset="0"/>
              </a:rPr>
              <a:t>i</a:t>
            </a:r>
            <a:r>
              <a:rPr lang="en-US" altLang="ru-RU" sz="2400">
                <a:solidFill>
                  <a:srgbClr val="7030A0"/>
                </a:solidFill>
                <a:latin typeface="Corbel" panose="020B0503020204020204" pitchFamily="34" charset="0"/>
              </a:rPr>
              <a:t> = i - r</a:t>
            </a:r>
            <a:r>
              <a:rPr lang="en-US" altLang="ru-RU" sz="2400" baseline="-25000">
                <a:solidFill>
                  <a:srgbClr val="7030A0"/>
                </a:solidFill>
                <a:latin typeface="Corbel" panose="020B0503020204020204" pitchFamily="34" charset="0"/>
              </a:rPr>
              <a:t>i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AB854B4-03E4-402A-A4B8-AFD2C34736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83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FC6AD53A-C76C-4723-A938-E240BD2692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User browsing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9A5BA-CEBB-4640-931B-73F0A011A0E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lIns="54864" tIns="91440"/>
          <a:lstStyle/>
          <a:p>
            <a:pPr marL="438150" indent="-319088" eaLnBrk="1" hangingPunct="1"/>
            <a:r>
              <a:rPr lang="ru-RU" altLang="ru-RU"/>
              <a:t>Полная картина</a:t>
            </a:r>
            <a:r>
              <a:rPr lang="en-US" altLang="ru-RU"/>
              <a:t>:</a:t>
            </a:r>
          </a:p>
        </p:txBody>
      </p:sp>
      <p:sp>
        <p:nvSpPr>
          <p:cNvPr id="63492" name="Slide Number Placeholder 5">
            <a:extLst>
              <a:ext uri="{FF2B5EF4-FFF2-40B4-BE49-F238E27FC236}">
                <a16:creationId xmlns:a16="http://schemas.microsoft.com/office/drawing/2014/main" id="{F3235BE4-9BDE-4E0F-AFCB-863E92A7F486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C5A7ECC-9976-4490-A8DC-58A79D866712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/>
              <a:t>59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pic>
        <p:nvPicPr>
          <p:cNvPr id="39938" name="Picture 2">
            <a:extLst>
              <a:ext uri="{FF2B5EF4-FFF2-40B4-BE49-F238E27FC236}">
                <a16:creationId xmlns:a16="http://schemas.microsoft.com/office/drawing/2014/main" id="{F8B04392-C855-4915-8D18-851C65E67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514600"/>
            <a:ext cx="7086600" cy="378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EF7ACEC-61C7-4E23-BA5E-C341E0DC19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55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7E068E7-1C80-4F79-8A67-F2AD4C1370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9219" name="Picture 3">
            <a:extLst>
              <a:ext uri="{FF2B5EF4-FFF2-40B4-BE49-F238E27FC236}">
                <a16:creationId xmlns:a16="http://schemas.microsoft.com/office/drawing/2014/main" id="{F727713B-D942-491D-AB0E-EF46F5DD3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8532813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38430D6-51F2-46D5-AF83-A108C78E3A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4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04D60238-D4A4-4A47-B2DA-594BF2F92A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Заключение: Кликовые модели</a:t>
            </a: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B0A1B981-303A-49F5-92BF-7C11CBADD3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Статистические модели учесть клики пользователя как feedback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Различные модели делают различные предположения о закономерностях поведения пользователей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Модели должны «бороться» с неравноценностью позиций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F7D7C6F-B53C-4964-AEE8-1E4F0A522F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94DF5331-0933-4D72-B550-C93B9333F3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0243" name="Picture 3">
            <a:extLst>
              <a:ext uri="{FF2B5EF4-FFF2-40B4-BE49-F238E27FC236}">
                <a16:creationId xmlns:a16="http://schemas.microsoft.com/office/drawing/2014/main" id="{E84BB3FA-6BAF-4BCA-BB1D-6D384D5AE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0"/>
            <a:ext cx="8532812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03275AF-07A7-48BB-92F6-BACAA3EB1A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1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43B89306-469E-4139-8833-C3E9956620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1267" name="Picture 3">
            <a:extLst>
              <a:ext uri="{FF2B5EF4-FFF2-40B4-BE49-F238E27FC236}">
                <a16:creationId xmlns:a16="http://schemas.microsoft.com/office/drawing/2014/main" id="{38E3F600-4DAF-4787-9D4A-844861152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1750"/>
            <a:ext cx="8532813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2B0DFF9-5B71-4496-86CF-FBFDC96559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AA975BAE-785F-47BE-909D-07FEF04FEE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12291" name="Picture 3">
            <a:extLst>
              <a:ext uri="{FF2B5EF4-FFF2-40B4-BE49-F238E27FC236}">
                <a16:creationId xmlns:a16="http://schemas.microsoft.com/office/drawing/2014/main" id="{0492BE8F-D558-4C20-A8C0-38B882740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0"/>
            <a:ext cx="8642350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345C572-5454-4B02-9E1B-0E0FEB659E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1642</Words>
  <Application>Microsoft Office PowerPoint</Application>
  <PresentationFormat>Экран (4:3)</PresentationFormat>
  <Paragraphs>439</Paragraphs>
  <Slides>60</Slides>
  <Notes>11</Notes>
  <HiddenSlides>0</HiddenSlides>
  <MMClips>60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5" baseType="lpstr">
      <vt:lpstr>Arial</vt:lpstr>
      <vt:lpstr>Corbel</vt:lpstr>
      <vt:lpstr>Calibri</vt:lpstr>
      <vt:lpstr>Оформление по умолчанию</vt:lpstr>
      <vt:lpstr>Microsoft Equation</vt:lpstr>
      <vt:lpstr>Анализ логов запросов</vt:lpstr>
      <vt:lpstr>Приложения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Классификация поисковых запросов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Запрос ВМК МГУ: первый документ по навигационному запросу, второй – по информационному</vt:lpstr>
      <vt:lpstr>Поисковая сессия</vt:lpstr>
      <vt:lpstr>Презентация PowerPoint</vt:lpstr>
      <vt:lpstr>Презентация PowerPoint</vt:lpstr>
      <vt:lpstr>Презентация PowerPoint</vt:lpstr>
      <vt:lpstr>Методы разделения на сессии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Персонализация обработки запросов</vt:lpstr>
      <vt:lpstr>Запрос в Google: IR (диверсификация выдачи)</vt:lpstr>
      <vt:lpstr>Методы персонализации</vt:lpstr>
      <vt:lpstr>Как выяснить интересы пользователя</vt:lpstr>
      <vt:lpstr>Геотаргетинг</vt:lpstr>
      <vt:lpstr>Интерес к сайту в зависимости  от местоположения пользователя</vt:lpstr>
      <vt:lpstr>Были рассмотрены</vt:lpstr>
      <vt:lpstr>Анализ кликов для улучшения качества поиска</vt:lpstr>
      <vt:lpstr>Презентация PowerPoint</vt:lpstr>
      <vt:lpstr>Как улучшить выдачу используя клики?</vt:lpstr>
      <vt:lpstr>Лог веб кликов</vt:lpstr>
      <vt:lpstr>Интерпретация кликов как  relevance feedback</vt:lpstr>
      <vt:lpstr>Слежение за глазами (eye tracking)</vt:lpstr>
      <vt:lpstr>Неравноценность позиций относительно кликов</vt:lpstr>
      <vt:lpstr>Гипотеза о «наблюдении»  (Richardson и др. 2007)</vt:lpstr>
      <vt:lpstr>Гипотеза о «наблюдении»  (Richardson и др. 2007)</vt:lpstr>
      <vt:lpstr>Каскадная модель  (Craswell et al., 2008)</vt:lpstr>
      <vt:lpstr>Каскадная модель</vt:lpstr>
      <vt:lpstr>Каскадная модель</vt:lpstr>
      <vt:lpstr>Альтернативы</vt:lpstr>
      <vt:lpstr>Альтернативы</vt:lpstr>
      <vt:lpstr>Моделирование нескольких кликов  (Guo et al., 2009)</vt:lpstr>
      <vt:lpstr>Моделирование нескольких кликов  (Guo et al., 2009)</vt:lpstr>
      <vt:lpstr>Click chain model (Guo et al. 2009)</vt:lpstr>
      <vt:lpstr>Click chain model (Guo et al. 2009)</vt:lpstr>
      <vt:lpstr>Click chain model</vt:lpstr>
      <vt:lpstr>User browsing model (Dupret et al., 2008)</vt:lpstr>
      <vt:lpstr>User browsing model</vt:lpstr>
      <vt:lpstr>User browsing model</vt:lpstr>
      <vt:lpstr>User browsing model</vt:lpstr>
      <vt:lpstr>User browsing model</vt:lpstr>
      <vt:lpstr>User browsing model</vt:lpstr>
      <vt:lpstr>User browsing model</vt:lpstr>
      <vt:lpstr>User browsing model</vt:lpstr>
      <vt:lpstr>Заключение: Кликовые модели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логов запросов</dc:title>
  <dc:creator>louk</dc:creator>
  <cp:lastModifiedBy>Наталья Лукашевич</cp:lastModifiedBy>
  <cp:revision>38</cp:revision>
  <dcterms:created xsi:type="dcterms:W3CDTF">2015-04-22T11:05:23Z</dcterms:created>
  <dcterms:modified xsi:type="dcterms:W3CDTF">2019-06-08T13:43:13Z</dcterms:modified>
</cp:coreProperties>
</file>