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320" r:id="rId5"/>
    <p:sldId id="322" r:id="rId6"/>
    <p:sldId id="323" r:id="rId7"/>
    <p:sldId id="321" r:id="rId8"/>
    <p:sldId id="261" r:id="rId9"/>
    <p:sldId id="324" r:id="rId10"/>
    <p:sldId id="325" r:id="rId11"/>
    <p:sldId id="326" r:id="rId12"/>
    <p:sldId id="327" r:id="rId13"/>
    <p:sldId id="328" r:id="rId14"/>
    <p:sldId id="329" r:id="rId15"/>
    <p:sldId id="330" r:id="rId16"/>
    <p:sldId id="331" r:id="rId17"/>
    <p:sldId id="332" r:id="rId18"/>
    <p:sldId id="333" r:id="rId19"/>
    <p:sldId id="334" r:id="rId20"/>
    <p:sldId id="336" r:id="rId21"/>
    <p:sldId id="319" r:id="rId22"/>
    <p:sldId id="306" r:id="rId23"/>
    <p:sldId id="307" r:id="rId24"/>
    <p:sldId id="291" r:id="rId25"/>
    <p:sldId id="292" r:id="rId26"/>
    <p:sldId id="293" r:id="rId27"/>
    <p:sldId id="294" r:id="rId28"/>
    <p:sldId id="308" r:id="rId29"/>
    <p:sldId id="309" r:id="rId30"/>
    <p:sldId id="272" r:id="rId31"/>
    <p:sldId id="310" r:id="rId32"/>
    <p:sldId id="273" r:id="rId33"/>
    <p:sldId id="274" r:id="rId34"/>
    <p:sldId id="275" r:id="rId35"/>
    <p:sldId id="276" r:id="rId36"/>
    <p:sldId id="277" r:id="rId37"/>
    <p:sldId id="278" r:id="rId38"/>
    <p:sldId id="279" r:id="rId39"/>
    <p:sldId id="280" r:id="rId40"/>
    <p:sldId id="281" r:id="rId41"/>
    <p:sldId id="282" r:id="rId42"/>
    <p:sldId id="284" r:id="rId43"/>
    <p:sldId id="285" r:id="rId44"/>
    <p:sldId id="311" r:id="rId45"/>
    <p:sldId id="338" r:id="rId46"/>
    <p:sldId id="341" r:id="rId47"/>
    <p:sldId id="342" r:id="rId48"/>
    <p:sldId id="299" r:id="rId49"/>
    <p:sldId id="300" r:id="rId50"/>
    <p:sldId id="318" r:id="rId51"/>
    <p:sldId id="337" r:id="rId52"/>
    <p:sldId id="340" r:id="rId5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67" d="100"/>
          <a:sy n="67" d="100"/>
        </p:scale>
        <p:origin x="126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1A024C0-E78C-49C6-8269-FE68D3584AE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8D2E0D09-1674-4221-8C66-866BBDD9405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6324" name="Rectangle 4">
            <a:extLst>
              <a:ext uri="{FF2B5EF4-FFF2-40B4-BE49-F238E27FC236}">
                <a16:creationId xmlns:a16="http://schemas.microsoft.com/office/drawing/2014/main" id="{6DBEB486-8161-44FF-862C-424B356A418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96C09491-67BF-4A3D-B3AA-88D35415D6B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8A62027F-21F8-429A-AD93-A7D3C69DB34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BF344D6D-355B-4731-B8EC-7C03F0853E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DB29C44-69E5-46DB-A415-F2073F7454B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>
            <a:extLst>
              <a:ext uri="{FF2B5EF4-FFF2-40B4-BE49-F238E27FC236}">
                <a16:creationId xmlns:a16="http://schemas.microsoft.com/office/drawing/2014/main" id="{FA793CE7-B6B1-4429-AA20-521C7ED201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CBA9870-42FC-452C-BA84-BACC52D746B6}" type="slidenum">
              <a:rPr lang="ru-RU" altLang="ru-RU"/>
              <a:pPr eaLnBrk="1" hangingPunct="1"/>
              <a:t>3</a:t>
            </a:fld>
            <a:endParaRPr lang="ru-RU" altLang="ru-RU"/>
          </a:p>
        </p:txBody>
      </p:sp>
      <p:sp>
        <p:nvSpPr>
          <p:cNvPr id="43010" name="Rectangle 7">
            <a:extLst>
              <a:ext uri="{FF2B5EF4-FFF2-40B4-BE49-F238E27FC236}">
                <a16:creationId xmlns:a16="http://schemas.microsoft.com/office/drawing/2014/main" id="{B34FBC6D-0DBE-4EAB-8BC2-20372A30BDA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9C97D6C2-B6E1-4446-901C-DFA3A2957C30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3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  <p:sp>
        <p:nvSpPr>
          <p:cNvPr id="57348" name="Rectangle 2">
            <a:extLst>
              <a:ext uri="{FF2B5EF4-FFF2-40B4-BE49-F238E27FC236}">
                <a16:creationId xmlns:a16="http://schemas.microsoft.com/office/drawing/2014/main" id="{1EDF9862-77A1-43B8-A90D-9E8B5357D4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57349" name="Rectangle 3">
            <a:extLst>
              <a:ext uri="{FF2B5EF4-FFF2-40B4-BE49-F238E27FC236}">
                <a16:creationId xmlns:a16="http://schemas.microsoft.com/office/drawing/2014/main" id="{7AA14151-BFB9-4755-A92E-934C99A089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FF02E984-0584-4CDC-BE29-C02C9ABCB9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841CB84-D118-4653-BD3A-7DDDA66D47D1}" type="slidenum">
              <a:rPr lang="ru-RU" altLang="ru-RU"/>
              <a:pPr eaLnBrk="1" hangingPunct="1"/>
              <a:t>14</a:t>
            </a:fld>
            <a:endParaRPr lang="ru-RU" altLang="ru-RU"/>
          </a:p>
        </p:txBody>
      </p:sp>
      <p:sp>
        <p:nvSpPr>
          <p:cNvPr id="66563" name="Rectangle 1">
            <a:extLst>
              <a:ext uri="{FF2B5EF4-FFF2-40B4-BE49-F238E27FC236}">
                <a16:creationId xmlns:a16="http://schemas.microsoft.com/office/drawing/2014/main" id="{100F3DC0-6A75-4E2E-8983-2CCE92F1C1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66564" name="Rectangle 2">
            <a:extLst>
              <a:ext uri="{FF2B5EF4-FFF2-40B4-BE49-F238E27FC236}">
                <a16:creationId xmlns:a16="http://schemas.microsoft.com/office/drawing/2014/main" id="{7CE2751C-CE3C-4254-82E1-1C794B0D6F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:a16="http://schemas.microsoft.com/office/drawing/2014/main" id="{87392146-2568-4706-BD83-8AFB1DF79C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025BC24-53D9-41A3-BBAE-8F459D98099E}" type="slidenum">
              <a:rPr lang="ru-RU" altLang="ru-RU"/>
              <a:pPr eaLnBrk="1" hangingPunct="1"/>
              <a:t>15</a:t>
            </a:fld>
            <a:endParaRPr lang="ru-RU" altLang="ru-RU"/>
          </a:p>
        </p:txBody>
      </p:sp>
      <p:sp>
        <p:nvSpPr>
          <p:cNvPr id="67587" name="Rectangle 1">
            <a:extLst>
              <a:ext uri="{FF2B5EF4-FFF2-40B4-BE49-F238E27FC236}">
                <a16:creationId xmlns:a16="http://schemas.microsoft.com/office/drawing/2014/main" id="{1E0BFEC7-4356-408E-85B7-8BA325657A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67588" name="Rectangle 2">
            <a:extLst>
              <a:ext uri="{FF2B5EF4-FFF2-40B4-BE49-F238E27FC236}">
                <a16:creationId xmlns:a16="http://schemas.microsoft.com/office/drawing/2014/main" id="{CCA43DBB-B7AE-44BD-88B3-178A029E2F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>
            <a:extLst>
              <a:ext uri="{FF2B5EF4-FFF2-40B4-BE49-F238E27FC236}">
                <a16:creationId xmlns:a16="http://schemas.microsoft.com/office/drawing/2014/main" id="{F1CF0D95-F785-4ABA-A223-E0133C4BAE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50348DF-2C70-450F-BEA7-299E2472660B}" type="slidenum">
              <a:rPr lang="ru-RU" altLang="ru-RU"/>
              <a:pPr eaLnBrk="1" hangingPunct="1"/>
              <a:t>16</a:t>
            </a:fld>
            <a:endParaRPr lang="ru-RU" altLang="ru-RU"/>
          </a:p>
        </p:txBody>
      </p:sp>
      <p:sp>
        <p:nvSpPr>
          <p:cNvPr id="68611" name="Rectangle 1">
            <a:extLst>
              <a:ext uri="{FF2B5EF4-FFF2-40B4-BE49-F238E27FC236}">
                <a16:creationId xmlns:a16="http://schemas.microsoft.com/office/drawing/2014/main" id="{3BD77301-E1D6-40C0-8769-31ECF04F2F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68612" name="Rectangle 2">
            <a:extLst>
              <a:ext uri="{FF2B5EF4-FFF2-40B4-BE49-F238E27FC236}">
                <a16:creationId xmlns:a16="http://schemas.microsoft.com/office/drawing/2014/main" id="{8A5A67E1-1425-410C-8546-E489196C92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id="{C4587BFC-3D42-472B-A46F-9F7D28EE5C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E18AD45-9990-4AA1-88AE-A36C467A7FA1}" type="slidenum">
              <a:rPr lang="ru-RU" altLang="ru-RU"/>
              <a:pPr eaLnBrk="1" hangingPunct="1"/>
              <a:t>17</a:t>
            </a:fld>
            <a:endParaRPr lang="ru-RU" altLang="ru-RU"/>
          </a:p>
        </p:txBody>
      </p:sp>
      <p:sp>
        <p:nvSpPr>
          <p:cNvPr id="69635" name="Rectangle 1">
            <a:extLst>
              <a:ext uri="{FF2B5EF4-FFF2-40B4-BE49-F238E27FC236}">
                <a16:creationId xmlns:a16="http://schemas.microsoft.com/office/drawing/2014/main" id="{03DB77C5-8A19-440A-B885-E6D33D5638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69636" name="Rectangle 2">
            <a:extLst>
              <a:ext uri="{FF2B5EF4-FFF2-40B4-BE49-F238E27FC236}">
                <a16:creationId xmlns:a16="http://schemas.microsoft.com/office/drawing/2014/main" id="{02CB9E85-CC78-4C2D-AB69-2B4E0A0D57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>
            <a:extLst>
              <a:ext uri="{FF2B5EF4-FFF2-40B4-BE49-F238E27FC236}">
                <a16:creationId xmlns:a16="http://schemas.microsoft.com/office/drawing/2014/main" id="{08EB31AE-396E-4817-8F5E-5F39028FB9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D943C02-BE22-491E-8E00-48A991021B5F}" type="slidenum">
              <a:rPr lang="ru-RU" altLang="ru-RU"/>
              <a:pPr eaLnBrk="1" hangingPunct="1"/>
              <a:t>18</a:t>
            </a:fld>
            <a:endParaRPr lang="ru-RU" altLang="ru-RU"/>
          </a:p>
        </p:txBody>
      </p:sp>
      <p:sp>
        <p:nvSpPr>
          <p:cNvPr id="70659" name="Rectangle 1">
            <a:extLst>
              <a:ext uri="{FF2B5EF4-FFF2-40B4-BE49-F238E27FC236}">
                <a16:creationId xmlns:a16="http://schemas.microsoft.com/office/drawing/2014/main" id="{001B0EC5-4984-4961-B4E9-D7CA49B4B0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70660" name="Rectangle 2">
            <a:extLst>
              <a:ext uri="{FF2B5EF4-FFF2-40B4-BE49-F238E27FC236}">
                <a16:creationId xmlns:a16="http://schemas.microsoft.com/office/drawing/2014/main" id="{478023F2-2AFC-48E8-9159-BAF1C6B870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>
            <a:extLst>
              <a:ext uri="{FF2B5EF4-FFF2-40B4-BE49-F238E27FC236}">
                <a16:creationId xmlns:a16="http://schemas.microsoft.com/office/drawing/2014/main" id="{A70C28EA-EAA7-43B3-AD43-59CE1C3F82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7C480EF-D283-4202-B88E-826A59A916D5}" type="slidenum">
              <a:rPr lang="ru-RU" altLang="ru-RU"/>
              <a:pPr eaLnBrk="1" hangingPunct="1"/>
              <a:t>19</a:t>
            </a:fld>
            <a:endParaRPr lang="ru-RU" altLang="ru-RU"/>
          </a:p>
        </p:txBody>
      </p:sp>
      <p:sp>
        <p:nvSpPr>
          <p:cNvPr id="71683" name="Rectangle 1">
            <a:extLst>
              <a:ext uri="{FF2B5EF4-FFF2-40B4-BE49-F238E27FC236}">
                <a16:creationId xmlns:a16="http://schemas.microsoft.com/office/drawing/2014/main" id="{6ADF220E-B44E-4A1D-92FB-DF8F92E6395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71684" name="Rectangle 2">
            <a:extLst>
              <a:ext uri="{FF2B5EF4-FFF2-40B4-BE49-F238E27FC236}">
                <a16:creationId xmlns:a16="http://schemas.microsoft.com/office/drawing/2014/main" id="{D988CFC7-4A14-49DF-98C6-617D3F38B9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>
            <a:extLst>
              <a:ext uri="{FF2B5EF4-FFF2-40B4-BE49-F238E27FC236}">
                <a16:creationId xmlns:a16="http://schemas.microsoft.com/office/drawing/2014/main" id="{C2F18A7C-1B9B-4EDC-A838-393874002E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ABEBFFF-88D2-4857-8DC0-F33D9F76A155}" type="slidenum">
              <a:rPr lang="ru-RU" altLang="ru-RU"/>
              <a:pPr eaLnBrk="1" hangingPunct="1"/>
              <a:t>20</a:t>
            </a:fld>
            <a:endParaRPr lang="ru-RU" altLang="ru-RU"/>
          </a:p>
        </p:txBody>
      </p:sp>
      <p:sp>
        <p:nvSpPr>
          <p:cNvPr id="72707" name="Text Box 1">
            <a:extLst>
              <a:ext uri="{FF2B5EF4-FFF2-40B4-BE49-F238E27FC236}">
                <a16:creationId xmlns:a16="http://schemas.microsoft.com/office/drawing/2014/main" id="{702BA696-20EE-4E22-B658-FE524AFB1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2DBC86C-8A7E-420B-AEB7-9F2714C4F456}" type="slidenum">
              <a:rPr lang="ru-RU" altLang="ru-RU" sz="1200">
                <a:solidFill>
                  <a:srgbClr val="000000"/>
                </a:solidFill>
                <a:latin typeface="Calibri" panose="020F0502020204030204" pitchFamily="34" charset="0"/>
              </a:rPr>
              <a:pPr algn="r" eaLnBrk="1" hangingPunct="1"/>
              <a:t>20</a:t>
            </a:fld>
            <a:endParaRPr lang="ru-RU" altLang="ru-RU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72708" name="Rectangle 2">
            <a:extLst>
              <a:ext uri="{FF2B5EF4-FFF2-40B4-BE49-F238E27FC236}">
                <a16:creationId xmlns:a16="http://schemas.microsoft.com/office/drawing/2014/main" id="{CAB66A42-9EC2-4168-B3A2-84D6F58978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solidFill>
            <a:srgbClr val="FFFFFF"/>
          </a:solidFill>
          <a:ln/>
        </p:spPr>
      </p:sp>
      <p:sp>
        <p:nvSpPr>
          <p:cNvPr id="72709" name="Rectangle 3">
            <a:extLst>
              <a:ext uri="{FF2B5EF4-FFF2-40B4-BE49-F238E27FC236}">
                <a16:creationId xmlns:a16="http://schemas.microsoft.com/office/drawing/2014/main" id="{077DA71A-0A2B-4313-B297-DBB0DDAE34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>
            <a:extLst>
              <a:ext uri="{FF2B5EF4-FFF2-40B4-BE49-F238E27FC236}">
                <a16:creationId xmlns:a16="http://schemas.microsoft.com/office/drawing/2014/main" id="{5D53CC95-ABCD-43D2-85A7-76CAB182C4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FC46FF8-9690-40FD-9056-8C42FAC89B7C}" type="slidenum">
              <a:rPr lang="ru-RU" altLang="ru-RU"/>
              <a:pPr eaLnBrk="1" hangingPunct="1"/>
              <a:t>21</a:t>
            </a:fld>
            <a:endParaRPr lang="ru-RU" altLang="ru-RU"/>
          </a:p>
        </p:txBody>
      </p:sp>
      <p:sp>
        <p:nvSpPr>
          <p:cNvPr id="43010" name="Rectangle 7">
            <a:extLst>
              <a:ext uri="{FF2B5EF4-FFF2-40B4-BE49-F238E27FC236}">
                <a16:creationId xmlns:a16="http://schemas.microsoft.com/office/drawing/2014/main" id="{EDEF0E55-F172-4E2A-A4EE-3EC3A05A8AE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9D115894-AC83-4A09-B63F-3F41C99A4337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21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  <p:sp>
        <p:nvSpPr>
          <p:cNvPr id="73732" name="Rectangle 2">
            <a:extLst>
              <a:ext uri="{FF2B5EF4-FFF2-40B4-BE49-F238E27FC236}">
                <a16:creationId xmlns:a16="http://schemas.microsoft.com/office/drawing/2014/main" id="{7ABBDB5D-9FA0-4C1D-A06D-E909D3E565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73733" name="Rectangle 3">
            <a:extLst>
              <a:ext uri="{FF2B5EF4-FFF2-40B4-BE49-F238E27FC236}">
                <a16:creationId xmlns:a16="http://schemas.microsoft.com/office/drawing/2014/main" id="{E0249A51-8E1D-4774-84CD-6D716F7BF9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:a16="http://schemas.microsoft.com/office/drawing/2014/main" id="{59C3D74C-9833-4547-94E3-EBDDA6DEA4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B1375D9-2E75-4350-9245-4F52CDDBE821}" type="slidenum">
              <a:rPr lang="ru-RU" altLang="ru-RU"/>
              <a:pPr eaLnBrk="1" hangingPunct="1"/>
              <a:t>22</a:t>
            </a:fld>
            <a:endParaRPr lang="ru-RU" altLang="ru-RU"/>
          </a:p>
        </p:txBody>
      </p:sp>
      <p:sp>
        <p:nvSpPr>
          <p:cNvPr id="74755" name="Text Box 2">
            <a:extLst>
              <a:ext uri="{FF2B5EF4-FFF2-40B4-BE49-F238E27FC236}">
                <a16:creationId xmlns:a16="http://schemas.microsoft.com/office/drawing/2014/main" id="{1383B1FB-EBA4-4753-987E-0C90B7DEB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DB0031BA-9005-4F54-B6AB-12969204F339}" type="slidenum">
              <a:rPr lang="ru-RU" altLang="ru-RU" sz="1200">
                <a:solidFill>
                  <a:srgbClr val="000000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22</a:t>
            </a:fld>
            <a:endParaRPr lang="ru-RU" altLang="ru-RU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74756" name="Rectangle 3">
            <a:extLst>
              <a:ext uri="{FF2B5EF4-FFF2-40B4-BE49-F238E27FC236}">
                <a16:creationId xmlns:a16="http://schemas.microsoft.com/office/drawing/2014/main" id="{5ECE894A-82A3-4307-A6BA-DA0720DC38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74757" name="Rectangle 4">
            <a:extLst>
              <a:ext uri="{FF2B5EF4-FFF2-40B4-BE49-F238E27FC236}">
                <a16:creationId xmlns:a16="http://schemas.microsoft.com/office/drawing/2014/main" id="{DA42C5F8-4233-4D32-9BC9-8EEE7F6698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eaLnBrk="1" hangingPunct="1">
              <a:spcBef>
                <a:spcPct val="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>
            <a:extLst>
              <a:ext uri="{FF2B5EF4-FFF2-40B4-BE49-F238E27FC236}">
                <a16:creationId xmlns:a16="http://schemas.microsoft.com/office/drawing/2014/main" id="{EC779C46-0B32-4617-9015-6C7DCD4D83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146F9C8-8A87-4219-BDD7-7F2C25C163A4}" type="slidenum">
              <a:rPr lang="ru-RU" altLang="ru-RU"/>
              <a:pPr eaLnBrk="1" hangingPunct="1"/>
              <a:t>23</a:t>
            </a:fld>
            <a:endParaRPr lang="ru-RU" altLang="ru-RU"/>
          </a:p>
        </p:txBody>
      </p:sp>
      <p:sp>
        <p:nvSpPr>
          <p:cNvPr id="75779" name="Text Box 2">
            <a:extLst>
              <a:ext uri="{FF2B5EF4-FFF2-40B4-BE49-F238E27FC236}">
                <a16:creationId xmlns:a16="http://schemas.microsoft.com/office/drawing/2014/main" id="{CC350998-F9FD-4CC5-894A-EFB48B735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BDDE3957-7F03-4EA8-8DDB-831493A2F00D}" type="slidenum">
              <a:rPr lang="ru-RU" altLang="ru-RU" sz="1200">
                <a:solidFill>
                  <a:srgbClr val="000000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23</a:t>
            </a:fld>
            <a:endParaRPr lang="ru-RU" altLang="ru-RU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ADF6996E-D045-453A-81E7-F62015228A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75781" name="Rectangle 4">
            <a:extLst>
              <a:ext uri="{FF2B5EF4-FFF2-40B4-BE49-F238E27FC236}">
                <a16:creationId xmlns:a16="http://schemas.microsoft.com/office/drawing/2014/main" id="{6A8E34CC-B1E4-43D9-95B0-E221D0F94A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eaLnBrk="1" hangingPunct="1">
              <a:spcBef>
                <a:spcPct val="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:a16="http://schemas.microsoft.com/office/drawing/2014/main" id="{4AFBDB59-9211-4CA5-A447-610ED87325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8FA51F-70B2-4D0D-8F4B-470685B7DD97}" type="slidenum">
              <a:rPr lang="ru-RU" altLang="ru-RU"/>
              <a:pPr eaLnBrk="1" hangingPunct="1"/>
              <a:t>4</a:t>
            </a:fld>
            <a:endParaRPr lang="ru-RU" altLang="ru-RU"/>
          </a:p>
        </p:txBody>
      </p:sp>
      <p:sp>
        <p:nvSpPr>
          <p:cNvPr id="58371" name="Rectangle 2">
            <a:extLst>
              <a:ext uri="{FF2B5EF4-FFF2-40B4-BE49-F238E27FC236}">
                <a16:creationId xmlns:a16="http://schemas.microsoft.com/office/drawing/2014/main" id="{DC90DA2F-2609-45B5-A321-1CD6D61BF3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58372" name="Text Box 3">
            <a:extLst>
              <a:ext uri="{FF2B5EF4-FFF2-40B4-BE49-F238E27FC236}">
                <a16:creationId xmlns:a16="http://schemas.microsoft.com/office/drawing/2014/main" id="{EA9D6B11-5B83-4DA0-83CC-317A90B972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49" tIns="45133" rIns="89949" bIns="45133"/>
          <a:lstStyle/>
          <a:p>
            <a:pPr defTabSz="449263" eaLnBrk="1" hangingPunct="1"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ru-RU">
                <a:latin typeface="Arial" panose="020B0604020202020204" pitchFamily="34" charset="0"/>
                <a:cs typeface="Arial" panose="020B0604020202020204" pitchFamily="34" charset="0"/>
              </a:rPr>
              <a:t>Grep is line-oriented; IR is document oriented.</a:t>
            </a:r>
          </a:p>
        </p:txBody>
      </p:sp>
      <p:sp>
        <p:nvSpPr>
          <p:cNvPr id="58373" name="Text Box 4">
            <a:extLst>
              <a:ext uri="{FF2B5EF4-FFF2-40B4-BE49-F238E27FC236}">
                <a16:creationId xmlns:a16="http://schemas.microsoft.com/office/drawing/2014/main" id="{35460357-0AC7-4EFF-A783-E15911311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8688388"/>
            <a:ext cx="2971800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49" tIns="45133" rIns="89949" bIns="45133" anchor="b"/>
          <a:lstStyle>
            <a:lvl1pPr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5D38690E-82E2-4E1E-A593-76EA2DF4740E}" type="slidenum">
              <a:rPr lang="en-US" altLang="ru-RU" sz="11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pPr algn="r" eaLnBrk="1" hangingPunct="1">
                <a:buSzPct val="100000"/>
              </a:pPr>
              <a:t>4</a:t>
            </a:fld>
            <a:endParaRPr lang="en-US" altLang="ru-RU" sz="1100">
              <a:solidFill>
                <a:srgbClr val="000000"/>
              </a:solidFill>
              <a:latin typeface="Lucida Sans" panose="020B0602030504020204" pitchFamily="34" charset="0"/>
              <a:ea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>
            <a:extLst>
              <a:ext uri="{FF2B5EF4-FFF2-40B4-BE49-F238E27FC236}">
                <a16:creationId xmlns:a16="http://schemas.microsoft.com/office/drawing/2014/main" id="{683D589D-DB44-4FC1-AA6B-E150ED40FD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E51111E-7F7C-497A-8972-A4E24F19C9AA}" type="slidenum">
              <a:rPr lang="ru-RU" altLang="ru-RU"/>
              <a:pPr eaLnBrk="1" hangingPunct="1"/>
              <a:t>25</a:t>
            </a:fld>
            <a:endParaRPr lang="ru-RU" altLang="ru-RU"/>
          </a:p>
        </p:txBody>
      </p:sp>
      <p:sp>
        <p:nvSpPr>
          <p:cNvPr id="76803" name="Rectangle 7">
            <a:extLst>
              <a:ext uri="{FF2B5EF4-FFF2-40B4-BE49-F238E27FC236}">
                <a16:creationId xmlns:a16="http://schemas.microsoft.com/office/drawing/2014/main" id="{70632DDE-7EBD-402F-BF41-7285489A13B9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D0FC269A-82EB-4B4F-9861-3B413AC80662}" type="slidenum">
              <a:rPr lang="ru-RU" altLang="ru-RU" sz="1200"/>
              <a:pPr algn="r" eaLnBrk="1" hangingPunct="1"/>
              <a:t>25</a:t>
            </a:fld>
            <a:endParaRPr lang="ru-RU" altLang="ru-RU" sz="1200"/>
          </a:p>
        </p:txBody>
      </p:sp>
      <p:sp>
        <p:nvSpPr>
          <p:cNvPr id="76804" name="Rectangle 2">
            <a:extLst>
              <a:ext uri="{FF2B5EF4-FFF2-40B4-BE49-F238E27FC236}">
                <a16:creationId xmlns:a16="http://schemas.microsoft.com/office/drawing/2014/main" id="{8243383A-57D9-4C54-A9AE-2A1172436C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76805" name="Rectangle 3">
            <a:extLst>
              <a:ext uri="{FF2B5EF4-FFF2-40B4-BE49-F238E27FC236}">
                <a16:creationId xmlns:a16="http://schemas.microsoft.com/office/drawing/2014/main" id="{B44C2D66-20F2-4ECC-BD6C-164CC5894A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>
            <a:extLst>
              <a:ext uri="{FF2B5EF4-FFF2-40B4-BE49-F238E27FC236}">
                <a16:creationId xmlns:a16="http://schemas.microsoft.com/office/drawing/2014/main" id="{0E5902C6-90D2-44A9-AAD8-20B73BF5C4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B8A9BB8-A898-4180-8253-441EFFB90F8A}" type="slidenum">
              <a:rPr lang="ru-RU" altLang="ru-RU"/>
              <a:pPr eaLnBrk="1" hangingPunct="1"/>
              <a:t>26</a:t>
            </a:fld>
            <a:endParaRPr lang="ru-RU" altLang="ru-RU"/>
          </a:p>
        </p:txBody>
      </p:sp>
      <p:sp>
        <p:nvSpPr>
          <p:cNvPr id="77827" name="Rectangle 7">
            <a:extLst>
              <a:ext uri="{FF2B5EF4-FFF2-40B4-BE49-F238E27FC236}">
                <a16:creationId xmlns:a16="http://schemas.microsoft.com/office/drawing/2014/main" id="{220319C4-7465-4213-8610-6ED42EE8FB4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76C5FC32-23A0-45E3-8A46-D23D9302B4F4}" type="slidenum">
              <a:rPr lang="ru-RU" altLang="ru-RU" sz="1200"/>
              <a:pPr algn="r" eaLnBrk="1" hangingPunct="1"/>
              <a:t>26</a:t>
            </a:fld>
            <a:endParaRPr lang="ru-RU" altLang="ru-RU" sz="1200"/>
          </a:p>
        </p:txBody>
      </p:sp>
      <p:sp>
        <p:nvSpPr>
          <p:cNvPr id="77828" name="Rectangle 2">
            <a:extLst>
              <a:ext uri="{FF2B5EF4-FFF2-40B4-BE49-F238E27FC236}">
                <a16:creationId xmlns:a16="http://schemas.microsoft.com/office/drawing/2014/main" id="{BD969D35-2CDC-4DB7-A1CF-14EA056571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77829" name="Rectangle 3">
            <a:extLst>
              <a:ext uri="{FF2B5EF4-FFF2-40B4-BE49-F238E27FC236}">
                <a16:creationId xmlns:a16="http://schemas.microsoft.com/office/drawing/2014/main" id="{2546C267-024E-43C9-B713-A729B1CEB9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>
            <a:extLst>
              <a:ext uri="{FF2B5EF4-FFF2-40B4-BE49-F238E27FC236}">
                <a16:creationId xmlns:a16="http://schemas.microsoft.com/office/drawing/2014/main" id="{4136D7D9-79AA-4F74-B75F-B8A52ED506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5EF2CAF-42B1-42CF-8B55-2A251297ACBE}" type="slidenum">
              <a:rPr lang="ru-RU" altLang="ru-RU"/>
              <a:pPr eaLnBrk="1" hangingPunct="1"/>
              <a:t>27</a:t>
            </a:fld>
            <a:endParaRPr lang="ru-RU" altLang="ru-RU"/>
          </a:p>
        </p:txBody>
      </p:sp>
      <p:sp>
        <p:nvSpPr>
          <p:cNvPr id="78851" name="Rectangle 7">
            <a:extLst>
              <a:ext uri="{FF2B5EF4-FFF2-40B4-BE49-F238E27FC236}">
                <a16:creationId xmlns:a16="http://schemas.microsoft.com/office/drawing/2014/main" id="{1A7BF0EE-4848-45F3-BAC0-D67F5C8C93C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5BA6668B-93DF-461B-9C25-E40ED95B5219}" type="slidenum">
              <a:rPr lang="ru-RU" altLang="ru-RU" sz="1200"/>
              <a:pPr algn="r" eaLnBrk="1" hangingPunct="1"/>
              <a:t>27</a:t>
            </a:fld>
            <a:endParaRPr lang="ru-RU" altLang="ru-RU" sz="1200"/>
          </a:p>
        </p:txBody>
      </p:sp>
      <p:sp>
        <p:nvSpPr>
          <p:cNvPr id="78852" name="Rectangle 2">
            <a:extLst>
              <a:ext uri="{FF2B5EF4-FFF2-40B4-BE49-F238E27FC236}">
                <a16:creationId xmlns:a16="http://schemas.microsoft.com/office/drawing/2014/main" id="{51CDFAF1-C69E-4492-A7E4-C3B2CBEB0C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78853" name="Rectangle 3">
            <a:extLst>
              <a:ext uri="{FF2B5EF4-FFF2-40B4-BE49-F238E27FC236}">
                <a16:creationId xmlns:a16="http://schemas.microsoft.com/office/drawing/2014/main" id="{E5534665-EB5F-43A4-8431-9C202CB64B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>
            <a:extLst>
              <a:ext uri="{FF2B5EF4-FFF2-40B4-BE49-F238E27FC236}">
                <a16:creationId xmlns:a16="http://schemas.microsoft.com/office/drawing/2014/main" id="{C26FAB2F-1B4D-4A7F-BDA1-1C00EB0E67D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EF2A612-0389-486F-81EE-86131B5191BD}" type="slidenum">
              <a:rPr lang="ru-RU" altLang="ru-RU"/>
              <a:pPr eaLnBrk="1" hangingPunct="1"/>
              <a:t>28</a:t>
            </a:fld>
            <a:endParaRPr lang="ru-RU" altLang="ru-RU"/>
          </a:p>
        </p:txBody>
      </p:sp>
      <p:sp>
        <p:nvSpPr>
          <p:cNvPr id="79875" name="Rectangle 7">
            <a:extLst>
              <a:ext uri="{FF2B5EF4-FFF2-40B4-BE49-F238E27FC236}">
                <a16:creationId xmlns:a16="http://schemas.microsoft.com/office/drawing/2014/main" id="{C9B4B577-363A-4D31-8697-0F9BB4FDC7C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E25CD1E1-6BEA-42FD-BBC9-F1A68AA4A7FC}" type="slidenum">
              <a:rPr lang="ru-RU" altLang="ru-RU" sz="1200"/>
              <a:pPr algn="r" eaLnBrk="1" hangingPunct="1"/>
              <a:t>28</a:t>
            </a:fld>
            <a:endParaRPr lang="ru-RU" altLang="ru-RU" sz="1200"/>
          </a:p>
        </p:txBody>
      </p:sp>
      <p:sp>
        <p:nvSpPr>
          <p:cNvPr id="79876" name="Rectangle 2">
            <a:extLst>
              <a:ext uri="{FF2B5EF4-FFF2-40B4-BE49-F238E27FC236}">
                <a16:creationId xmlns:a16="http://schemas.microsoft.com/office/drawing/2014/main" id="{9585E064-B2D2-47D5-89B9-135CEFF456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79877" name="Rectangle 3">
            <a:extLst>
              <a:ext uri="{FF2B5EF4-FFF2-40B4-BE49-F238E27FC236}">
                <a16:creationId xmlns:a16="http://schemas.microsoft.com/office/drawing/2014/main" id="{46EEBA35-8C26-4E9B-8225-BDA02141F9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>
            <a:extLst>
              <a:ext uri="{FF2B5EF4-FFF2-40B4-BE49-F238E27FC236}">
                <a16:creationId xmlns:a16="http://schemas.microsoft.com/office/drawing/2014/main" id="{0CA581F2-DC8C-4F53-914D-37BAA0C97A4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D02FBEB-41B2-428E-8250-72CFD4483CF6}" type="slidenum">
              <a:rPr lang="ru-RU" altLang="ru-RU"/>
              <a:pPr eaLnBrk="1" hangingPunct="1"/>
              <a:t>29</a:t>
            </a:fld>
            <a:endParaRPr lang="ru-RU" altLang="ru-RU"/>
          </a:p>
        </p:txBody>
      </p:sp>
      <p:sp>
        <p:nvSpPr>
          <p:cNvPr id="80899" name="Rectangle 7">
            <a:extLst>
              <a:ext uri="{FF2B5EF4-FFF2-40B4-BE49-F238E27FC236}">
                <a16:creationId xmlns:a16="http://schemas.microsoft.com/office/drawing/2014/main" id="{3A808E6D-4C44-4599-8047-2974FA810EF9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B8F4ADA8-6CF3-4A25-91E3-0982EA17BAB2}" type="slidenum">
              <a:rPr lang="ru-RU" altLang="ru-RU" sz="1200"/>
              <a:pPr algn="r" eaLnBrk="1" hangingPunct="1"/>
              <a:t>29</a:t>
            </a:fld>
            <a:endParaRPr lang="ru-RU" altLang="ru-RU" sz="1200"/>
          </a:p>
        </p:txBody>
      </p:sp>
      <p:sp>
        <p:nvSpPr>
          <p:cNvPr id="80900" name="Rectangle 2">
            <a:extLst>
              <a:ext uri="{FF2B5EF4-FFF2-40B4-BE49-F238E27FC236}">
                <a16:creationId xmlns:a16="http://schemas.microsoft.com/office/drawing/2014/main" id="{777BDC17-9D30-4D3C-BD9F-B1C3F7B02F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80901" name="Rectangle 3">
            <a:extLst>
              <a:ext uri="{FF2B5EF4-FFF2-40B4-BE49-F238E27FC236}">
                <a16:creationId xmlns:a16="http://schemas.microsoft.com/office/drawing/2014/main" id="{DC6A5A82-2B21-4925-9E99-51DB7CB58D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id="{C6ADA9C8-439E-4E41-9D8D-A232990935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96BF1B8-C9A0-4A0D-BC86-E9716D8F3E9D}" type="slidenum">
              <a:rPr lang="ru-RU" altLang="ru-RU"/>
              <a:pPr eaLnBrk="1" hangingPunct="1"/>
              <a:t>30</a:t>
            </a:fld>
            <a:endParaRPr lang="ru-RU" altLang="ru-RU"/>
          </a:p>
        </p:txBody>
      </p:sp>
      <p:sp>
        <p:nvSpPr>
          <p:cNvPr id="81923" name="Text Box 2">
            <a:extLst>
              <a:ext uri="{FF2B5EF4-FFF2-40B4-BE49-F238E27FC236}">
                <a16:creationId xmlns:a16="http://schemas.microsoft.com/office/drawing/2014/main" id="{9172924B-0712-48D9-956D-9C241FC66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956F37F1-0858-45A8-A7F8-017BE17FE603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SzPct val="100000"/>
              </a:pPr>
              <a:t>30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id="{6A964E88-7479-4671-B508-F629B44483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81925" name="Rectangle 4">
            <a:extLst>
              <a:ext uri="{FF2B5EF4-FFF2-40B4-BE49-F238E27FC236}">
                <a16:creationId xmlns:a16="http://schemas.microsoft.com/office/drawing/2014/main" id="{012B0E28-0EA2-40A4-AEC9-E2D00A9598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>
            <a:extLst>
              <a:ext uri="{FF2B5EF4-FFF2-40B4-BE49-F238E27FC236}">
                <a16:creationId xmlns:a16="http://schemas.microsoft.com/office/drawing/2014/main" id="{7225B032-1249-48DD-A989-D5128021A0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85D8154-704D-4ED5-848D-AB26DC7F117A}" type="slidenum">
              <a:rPr lang="ru-RU" altLang="ru-RU"/>
              <a:pPr eaLnBrk="1" hangingPunct="1"/>
              <a:t>31</a:t>
            </a:fld>
            <a:endParaRPr lang="ru-RU" altLang="ru-RU"/>
          </a:p>
        </p:txBody>
      </p:sp>
      <p:sp>
        <p:nvSpPr>
          <p:cNvPr id="82947" name="Rectangle 7">
            <a:extLst>
              <a:ext uri="{FF2B5EF4-FFF2-40B4-BE49-F238E27FC236}">
                <a16:creationId xmlns:a16="http://schemas.microsoft.com/office/drawing/2014/main" id="{E07FC5CD-2BB2-48DC-9DDA-54F22D9E13C7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DEB351D4-CF79-4853-ABF3-AD9AF001FAE1}" type="slidenum">
              <a:rPr lang="ru-RU" altLang="ru-RU" sz="1200"/>
              <a:pPr algn="r" eaLnBrk="1" hangingPunct="1"/>
              <a:t>31</a:t>
            </a:fld>
            <a:endParaRPr lang="ru-RU" altLang="ru-RU" sz="1200"/>
          </a:p>
        </p:txBody>
      </p:sp>
      <p:sp>
        <p:nvSpPr>
          <p:cNvPr id="82948" name="Rectangle 2">
            <a:extLst>
              <a:ext uri="{FF2B5EF4-FFF2-40B4-BE49-F238E27FC236}">
                <a16:creationId xmlns:a16="http://schemas.microsoft.com/office/drawing/2014/main" id="{10162743-37A0-4505-8369-F83138ABE9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82949" name="Rectangle 3">
            <a:extLst>
              <a:ext uri="{FF2B5EF4-FFF2-40B4-BE49-F238E27FC236}">
                <a16:creationId xmlns:a16="http://schemas.microsoft.com/office/drawing/2014/main" id="{A0081748-9A45-41D3-931E-48506D7DEA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:a16="http://schemas.microsoft.com/office/drawing/2014/main" id="{9A8940CB-61A8-44BF-BCCC-79CBE71D8F8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217A544-AA75-44F5-A282-F7F4FE6CBA33}" type="slidenum">
              <a:rPr lang="ru-RU" altLang="ru-RU"/>
              <a:pPr eaLnBrk="1" hangingPunct="1"/>
              <a:t>32</a:t>
            </a:fld>
            <a:endParaRPr lang="ru-RU" altLang="ru-RU"/>
          </a:p>
        </p:txBody>
      </p:sp>
      <p:sp>
        <p:nvSpPr>
          <p:cNvPr id="83971" name="Text Box 2">
            <a:extLst>
              <a:ext uri="{FF2B5EF4-FFF2-40B4-BE49-F238E27FC236}">
                <a16:creationId xmlns:a16="http://schemas.microsoft.com/office/drawing/2014/main" id="{3F7C6187-278B-4963-A658-BA948FE184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3D7DEBC1-B209-408B-A303-E4E75899A1AA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SzPct val="100000"/>
              </a:pPr>
              <a:t>32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83972" name="Rectangle 3">
            <a:extLst>
              <a:ext uri="{FF2B5EF4-FFF2-40B4-BE49-F238E27FC236}">
                <a16:creationId xmlns:a16="http://schemas.microsoft.com/office/drawing/2014/main" id="{52AEED56-4138-49C4-B674-73776BF6BC5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83973" name="Rectangle 4">
            <a:extLst>
              <a:ext uri="{FF2B5EF4-FFF2-40B4-BE49-F238E27FC236}">
                <a16:creationId xmlns:a16="http://schemas.microsoft.com/office/drawing/2014/main" id="{FEA236B7-71F0-4CD4-8368-A8865B9C81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>
            <a:extLst>
              <a:ext uri="{FF2B5EF4-FFF2-40B4-BE49-F238E27FC236}">
                <a16:creationId xmlns:a16="http://schemas.microsoft.com/office/drawing/2014/main" id="{14379ABF-27C3-4913-B056-4029791E68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B6AFDA3-A049-4509-AC43-76D08F5EDE12}" type="slidenum">
              <a:rPr lang="ru-RU" altLang="ru-RU"/>
              <a:pPr eaLnBrk="1" hangingPunct="1"/>
              <a:t>33</a:t>
            </a:fld>
            <a:endParaRPr lang="ru-RU" altLang="ru-RU"/>
          </a:p>
        </p:txBody>
      </p:sp>
      <p:sp>
        <p:nvSpPr>
          <p:cNvPr id="84995" name="Rectangle 2">
            <a:extLst>
              <a:ext uri="{FF2B5EF4-FFF2-40B4-BE49-F238E27FC236}">
                <a16:creationId xmlns:a16="http://schemas.microsoft.com/office/drawing/2014/main" id="{4505B420-C09B-4CC8-99F7-52F0369411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2638" cy="3444875"/>
          </a:xfrm>
          <a:ln/>
        </p:spPr>
      </p:sp>
      <p:sp>
        <p:nvSpPr>
          <p:cNvPr id="84996" name="Rectangle 3">
            <a:extLst>
              <a:ext uri="{FF2B5EF4-FFF2-40B4-BE49-F238E27FC236}">
                <a16:creationId xmlns:a16="http://schemas.microsoft.com/office/drawing/2014/main" id="{3E64D2B6-5B31-4216-B1F3-ADE9BEEBF2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>
            <a:extLst>
              <a:ext uri="{FF2B5EF4-FFF2-40B4-BE49-F238E27FC236}">
                <a16:creationId xmlns:a16="http://schemas.microsoft.com/office/drawing/2014/main" id="{86A45475-F196-42D0-A32C-308FF15BE0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CD6ECAE-E5E1-489B-9132-66B1891E3E58}" type="slidenum">
              <a:rPr lang="ru-RU" altLang="ru-RU"/>
              <a:pPr eaLnBrk="1" hangingPunct="1"/>
              <a:t>34</a:t>
            </a:fld>
            <a:endParaRPr lang="ru-RU" altLang="ru-RU"/>
          </a:p>
        </p:txBody>
      </p:sp>
      <p:sp>
        <p:nvSpPr>
          <p:cNvPr id="86019" name="Text Box 2">
            <a:extLst>
              <a:ext uri="{FF2B5EF4-FFF2-40B4-BE49-F238E27FC236}">
                <a16:creationId xmlns:a16="http://schemas.microsoft.com/office/drawing/2014/main" id="{6F56F73E-BD81-4D9A-9215-C7FF131AB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7D9DF95F-A59E-47DF-AAA8-B36CE740E1A8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SzPct val="100000"/>
              </a:pPr>
              <a:t>34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86020" name="Rectangle 3">
            <a:extLst>
              <a:ext uri="{FF2B5EF4-FFF2-40B4-BE49-F238E27FC236}">
                <a16:creationId xmlns:a16="http://schemas.microsoft.com/office/drawing/2014/main" id="{9E43FB51-B0A9-4A9D-B5C8-527DEFC5D1C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86021" name="Rectangle 4">
            <a:extLst>
              <a:ext uri="{FF2B5EF4-FFF2-40B4-BE49-F238E27FC236}">
                <a16:creationId xmlns:a16="http://schemas.microsoft.com/office/drawing/2014/main" id="{344707DA-E19D-4FD7-AE0C-8D458D45BB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49263"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>
            <a:extLst>
              <a:ext uri="{FF2B5EF4-FFF2-40B4-BE49-F238E27FC236}">
                <a16:creationId xmlns:a16="http://schemas.microsoft.com/office/drawing/2014/main" id="{DD289E44-94AD-4665-83AA-3604BF3773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1089ED5-5D1C-416C-A612-3C05D4A9AF7F}" type="slidenum">
              <a:rPr lang="ru-RU" altLang="ru-RU"/>
              <a:pPr eaLnBrk="1" hangingPunct="1"/>
              <a:t>5</a:t>
            </a:fld>
            <a:endParaRPr lang="ru-RU" altLang="ru-RU"/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46E59F8D-D0FB-450F-BDE4-4A5DC896C0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id="{266DAB7A-7963-4F8E-BF56-57637F8D1D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>
            <a:extLst>
              <a:ext uri="{FF2B5EF4-FFF2-40B4-BE49-F238E27FC236}">
                <a16:creationId xmlns:a16="http://schemas.microsoft.com/office/drawing/2014/main" id="{9C3E2F49-F3C7-47E6-B6F7-E327ABF7F0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CCEBC7C-1FDB-4048-AD28-0C22E9CE2534}" type="slidenum">
              <a:rPr lang="ru-RU" altLang="ru-RU"/>
              <a:pPr eaLnBrk="1" hangingPunct="1"/>
              <a:t>35</a:t>
            </a:fld>
            <a:endParaRPr lang="ru-RU" altLang="ru-RU"/>
          </a:p>
        </p:txBody>
      </p:sp>
      <p:sp>
        <p:nvSpPr>
          <p:cNvPr id="87043" name="Rectangle 2">
            <a:extLst>
              <a:ext uri="{FF2B5EF4-FFF2-40B4-BE49-F238E27FC236}">
                <a16:creationId xmlns:a16="http://schemas.microsoft.com/office/drawing/2014/main" id="{39CCBF27-369E-4AA4-9394-BFC89E0C31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87044" name="Rectangle 3">
            <a:extLst>
              <a:ext uri="{FF2B5EF4-FFF2-40B4-BE49-F238E27FC236}">
                <a16:creationId xmlns:a16="http://schemas.microsoft.com/office/drawing/2014/main" id="{8683586C-B955-42F4-AEF1-33E185B70B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>
            <a:extLst>
              <a:ext uri="{FF2B5EF4-FFF2-40B4-BE49-F238E27FC236}">
                <a16:creationId xmlns:a16="http://schemas.microsoft.com/office/drawing/2014/main" id="{AED91C44-6008-400F-8F05-A7CC1CCE87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F7A480B-E55D-4B5C-B9D6-7C705F4E05D5}" type="slidenum">
              <a:rPr lang="ru-RU" altLang="ru-RU"/>
              <a:pPr eaLnBrk="1" hangingPunct="1"/>
              <a:t>36</a:t>
            </a:fld>
            <a:endParaRPr lang="ru-RU" altLang="ru-RU"/>
          </a:p>
        </p:txBody>
      </p:sp>
      <p:sp>
        <p:nvSpPr>
          <p:cNvPr id="88067" name="Text Box 2">
            <a:extLst>
              <a:ext uri="{FF2B5EF4-FFF2-40B4-BE49-F238E27FC236}">
                <a16:creationId xmlns:a16="http://schemas.microsoft.com/office/drawing/2014/main" id="{700FF4B3-E855-432F-A891-2B17E5223E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A8FB4D77-9AE8-471A-A28F-7FE65272E4F3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SzPct val="100000"/>
              </a:pPr>
              <a:t>36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88068" name="Rectangle 3">
            <a:extLst>
              <a:ext uri="{FF2B5EF4-FFF2-40B4-BE49-F238E27FC236}">
                <a16:creationId xmlns:a16="http://schemas.microsoft.com/office/drawing/2014/main" id="{CD9B7429-DA7F-48DA-9BC9-EABAE77F66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70413" cy="3427412"/>
          </a:xfrm>
          <a:ln/>
        </p:spPr>
      </p:sp>
      <p:sp>
        <p:nvSpPr>
          <p:cNvPr id="88069" name="Text Box 4">
            <a:extLst>
              <a:ext uri="{FF2B5EF4-FFF2-40B4-BE49-F238E27FC236}">
                <a16:creationId xmlns:a16="http://schemas.microsoft.com/office/drawing/2014/main" id="{9C52433A-CE6B-4EC8-83E5-CA4723B332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/>
          <a:p>
            <a:pPr defTabSz="449263"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ru-RU">
                <a:latin typeface="Calibri" panose="020F0502020204030204" pitchFamily="34" charset="0"/>
                <a:cs typeface="Arial" panose="020B0604020202020204" pitchFamily="34" charset="0"/>
              </a:rPr>
              <a:t>6 4 3 2 1 0</a:t>
            </a:r>
          </a:p>
        </p:txBody>
      </p:sp>
      <p:sp>
        <p:nvSpPr>
          <p:cNvPr id="88070" name="Text Box 5">
            <a:extLst>
              <a:ext uri="{FF2B5EF4-FFF2-40B4-BE49-F238E27FC236}">
                <a16:creationId xmlns:a16="http://schemas.microsoft.com/office/drawing/2014/main" id="{6A156024-3EF2-4552-B266-D3AA99A607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8688388"/>
            <a:ext cx="2971800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b"/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B5FE3DEE-801E-46DB-B873-7D896E0B22F9}" type="slidenum">
              <a:rPr lang="en-US" altLang="ru-RU" sz="11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pPr algn="r" eaLnBrk="1" hangingPunct="1">
                <a:buSzPct val="100000"/>
              </a:pPr>
              <a:t>36</a:t>
            </a:fld>
            <a:endParaRPr lang="en-US" altLang="ru-RU" sz="1100">
              <a:solidFill>
                <a:srgbClr val="000000"/>
              </a:solidFill>
              <a:latin typeface="Lucida Sans" panose="020B0602030504020204" pitchFamily="34" charset="0"/>
              <a:ea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>
            <a:extLst>
              <a:ext uri="{FF2B5EF4-FFF2-40B4-BE49-F238E27FC236}">
                <a16:creationId xmlns:a16="http://schemas.microsoft.com/office/drawing/2014/main" id="{542374C2-DFBF-429C-828A-7A85AB97AB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D99E950-E00D-4DD3-BE51-EBC499FA3408}" type="slidenum">
              <a:rPr lang="ru-RU" altLang="ru-RU"/>
              <a:pPr eaLnBrk="1" hangingPunct="1"/>
              <a:t>37</a:t>
            </a:fld>
            <a:endParaRPr lang="ru-RU" altLang="ru-RU"/>
          </a:p>
        </p:txBody>
      </p:sp>
      <p:sp>
        <p:nvSpPr>
          <p:cNvPr id="89091" name="Rectangle 2">
            <a:extLst>
              <a:ext uri="{FF2B5EF4-FFF2-40B4-BE49-F238E27FC236}">
                <a16:creationId xmlns:a16="http://schemas.microsoft.com/office/drawing/2014/main" id="{B54D5773-38DA-4C35-BB62-8E7FF72516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70413" cy="3427412"/>
          </a:xfrm>
          <a:ln/>
        </p:spPr>
      </p:sp>
      <p:sp>
        <p:nvSpPr>
          <p:cNvPr id="89092" name="Text Box 3">
            <a:extLst>
              <a:ext uri="{FF2B5EF4-FFF2-40B4-BE49-F238E27FC236}">
                <a16:creationId xmlns:a16="http://schemas.microsoft.com/office/drawing/2014/main" id="{22F12564-9690-4E1F-8934-02E2C2B908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49" tIns="45133" rIns="89949" bIns="45133"/>
          <a:lstStyle/>
          <a:p>
            <a:pPr defTabSz="449263" eaLnBrk="1" hangingPunct="1"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ru-RU">
                <a:latin typeface="Arial" panose="020B0604020202020204" pitchFamily="34" charset="0"/>
                <a:cs typeface="Arial" panose="020B0604020202020204" pitchFamily="34" charset="0"/>
              </a:rPr>
              <a:t>Why do you get these numbers?</a:t>
            </a:r>
          </a:p>
          <a:p>
            <a:pPr defTabSz="449263" eaLnBrk="1" hangingPunct="1"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ru-RU">
                <a:latin typeface="Arial" panose="020B0604020202020204" pitchFamily="34" charset="0"/>
                <a:cs typeface="Arial" panose="020B0604020202020204" pitchFamily="34" charset="0"/>
              </a:rPr>
              <a:t>Suggests df is better.</a:t>
            </a:r>
          </a:p>
          <a:p>
            <a:pPr defTabSz="449263" eaLnBrk="1" hangingPunct="1"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093" name="Text Box 4">
            <a:extLst>
              <a:ext uri="{FF2B5EF4-FFF2-40B4-BE49-F238E27FC236}">
                <a16:creationId xmlns:a16="http://schemas.microsoft.com/office/drawing/2014/main" id="{E71AFCAE-360C-4A52-B1F7-7DC1133EF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8688388"/>
            <a:ext cx="2971800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49" tIns="45133" rIns="89949" bIns="45133" anchor="b"/>
          <a:lstStyle>
            <a:lvl1pPr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DE0BC122-B7F0-46C8-9735-9C9DEA9CCCF9}" type="slidenum">
              <a:rPr lang="en-US" altLang="ru-RU" sz="11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pPr algn="r" eaLnBrk="1" hangingPunct="1">
                <a:buSzPct val="100000"/>
              </a:pPr>
              <a:t>37</a:t>
            </a:fld>
            <a:endParaRPr lang="en-US" altLang="ru-RU" sz="1100">
              <a:solidFill>
                <a:srgbClr val="000000"/>
              </a:solidFill>
              <a:latin typeface="Lucida Sans" panose="020B0602030504020204" pitchFamily="34" charset="0"/>
              <a:ea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>
            <a:extLst>
              <a:ext uri="{FF2B5EF4-FFF2-40B4-BE49-F238E27FC236}">
                <a16:creationId xmlns:a16="http://schemas.microsoft.com/office/drawing/2014/main" id="{0941A5A5-6349-41B5-B619-32574D18FE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E134594-C30E-495D-B96B-BBE3C8FB46F9}" type="slidenum">
              <a:rPr lang="ru-RU" altLang="ru-RU"/>
              <a:pPr eaLnBrk="1" hangingPunct="1"/>
              <a:t>39</a:t>
            </a:fld>
            <a:endParaRPr lang="ru-RU" altLang="ru-RU"/>
          </a:p>
        </p:txBody>
      </p:sp>
      <p:sp>
        <p:nvSpPr>
          <p:cNvPr id="90115" name="Rectangle 2">
            <a:extLst>
              <a:ext uri="{FF2B5EF4-FFF2-40B4-BE49-F238E27FC236}">
                <a16:creationId xmlns:a16="http://schemas.microsoft.com/office/drawing/2014/main" id="{97A19F6A-42BB-4DF4-A1D0-05CFED51E7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90116" name="Rectangle 3">
            <a:extLst>
              <a:ext uri="{FF2B5EF4-FFF2-40B4-BE49-F238E27FC236}">
                <a16:creationId xmlns:a16="http://schemas.microsoft.com/office/drawing/2014/main" id="{6C362867-7B2D-4422-BCE6-7A24167832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>
            <a:extLst>
              <a:ext uri="{FF2B5EF4-FFF2-40B4-BE49-F238E27FC236}">
                <a16:creationId xmlns:a16="http://schemas.microsoft.com/office/drawing/2014/main" id="{E3721EF5-0B3D-4E4F-B277-72E534323C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698869B-643D-45CA-B13B-29E92B3878FF}" type="slidenum">
              <a:rPr lang="ru-RU" altLang="ru-RU"/>
              <a:pPr eaLnBrk="1" hangingPunct="1"/>
              <a:t>40</a:t>
            </a:fld>
            <a:endParaRPr lang="ru-RU" altLang="ru-RU"/>
          </a:p>
        </p:txBody>
      </p:sp>
      <p:sp>
        <p:nvSpPr>
          <p:cNvPr id="91139" name="Rectangle 2">
            <a:extLst>
              <a:ext uri="{FF2B5EF4-FFF2-40B4-BE49-F238E27FC236}">
                <a16:creationId xmlns:a16="http://schemas.microsoft.com/office/drawing/2014/main" id="{0EFDB6FA-57D6-451D-B6D5-264ABE87B8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91140" name="Rectangle 3">
            <a:extLst>
              <a:ext uri="{FF2B5EF4-FFF2-40B4-BE49-F238E27FC236}">
                <a16:creationId xmlns:a16="http://schemas.microsoft.com/office/drawing/2014/main" id="{560AE6AE-683A-4E89-999A-0F7444FED2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>
            <a:extLst>
              <a:ext uri="{FF2B5EF4-FFF2-40B4-BE49-F238E27FC236}">
                <a16:creationId xmlns:a16="http://schemas.microsoft.com/office/drawing/2014/main" id="{ABE82F25-D18D-4216-B11E-61B6881D1CD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13CAFD9-2D1F-4D8E-B17B-C29276D194F9}" type="slidenum">
              <a:rPr lang="ru-RU" altLang="ru-RU"/>
              <a:pPr eaLnBrk="1" hangingPunct="1"/>
              <a:t>41</a:t>
            </a:fld>
            <a:endParaRPr lang="ru-RU" altLang="ru-RU"/>
          </a:p>
        </p:txBody>
      </p:sp>
      <p:sp>
        <p:nvSpPr>
          <p:cNvPr id="92163" name="Rectangle 2">
            <a:extLst>
              <a:ext uri="{FF2B5EF4-FFF2-40B4-BE49-F238E27FC236}">
                <a16:creationId xmlns:a16="http://schemas.microsoft.com/office/drawing/2014/main" id="{2CB72F9D-23D6-4294-9D91-712BE9B4F8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92164" name="Rectangle 3">
            <a:extLst>
              <a:ext uri="{FF2B5EF4-FFF2-40B4-BE49-F238E27FC236}">
                <a16:creationId xmlns:a16="http://schemas.microsoft.com/office/drawing/2014/main" id="{CBF84E08-B10B-4D1C-93F0-101F85CF8F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>
            <a:extLst>
              <a:ext uri="{FF2B5EF4-FFF2-40B4-BE49-F238E27FC236}">
                <a16:creationId xmlns:a16="http://schemas.microsoft.com/office/drawing/2014/main" id="{86E72F2B-F84D-4DFE-ADC2-9E339E6052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72A9E89-EADD-4436-8BD4-D953AEE17D6C}" type="slidenum">
              <a:rPr lang="ru-RU" altLang="ru-RU"/>
              <a:pPr eaLnBrk="1" hangingPunct="1"/>
              <a:t>42</a:t>
            </a:fld>
            <a:endParaRPr lang="ru-RU" altLang="ru-RU"/>
          </a:p>
        </p:txBody>
      </p:sp>
      <p:sp>
        <p:nvSpPr>
          <p:cNvPr id="93187" name="Rectangle 2">
            <a:extLst>
              <a:ext uri="{FF2B5EF4-FFF2-40B4-BE49-F238E27FC236}">
                <a16:creationId xmlns:a16="http://schemas.microsoft.com/office/drawing/2014/main" id="{40EC85CD-944D-4AB7-B328-B7832264F2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70413" cy="3427412"/>
          </a:xfrm>
          <a:ln/>
        </p:spPr>
      </p:sp>
      <p:sp>
        <p:nvSpPr>
          <p:cNvPr id="93188" name="Text Box 3">
            <a:extLst>
              <a:ext uri="{FF2B5EF4-FFF2-40B4-BE49-F238E27FC236}">
                <a16:creationId xmlns:a16="http://schemas.microsoft.com/office/drawing/2014/main" id="{D342555D-250A-4E12-AF0C-51E3839FA6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49" tIns="45133" rIns="89949" bIns="45133"/>
          <a:lstStyle/>
          <a:p>
            <a:pPr defTabSz="449263" eaLnBrk="1" hangingPunct="1"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ru-RU">
                <a:latin typeface="Arial" panose="020B0604020202020204" pitchFamily="34" charset="0"/>
                <a:cs typeface="Arial" panose="020B0604020202020204" pitchFamily="34" charset="0"/>
              </a:rPr>
              <a:t>See Law of Cosines (Cosine Rule) wikipedia page</a:t>
            </a:r>
          </a:p>
        </p:txBody>
      </p:sp>
      <p:sp>
        <p:nvSpPr>
          <p:cNvPr id="93189" name="Text Box 4">
            <a:extLst>
              <a:ext uri="{FF2B5EF4-FFF2-40B4-BE49-F238E27FC236}">
                <a16:creationId xmlns:a16="http://schemas.microsoft.com/office/drawing/2014/main" id="{452A44BD-1ACE-4883-AE45-BFE9950C40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8688388"/>
            <a:ext cx="2971800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49" tIns="45133" rIns="89949" bIns="45133" anchor="b"/>
          <a:lstStyle>
            <a:lvl1pPr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0BC9AF3B-98FF-44CC-9C54-FC6F7561C428}" type="slidenum">
              <a:rPr lang="en-US" altLang="ru-RU" sz="11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pPr algn="r" eaLnBrk="1" hangingPunct="1">
                <a:buSzPct val="100000"/>
              </a:pPr>
              <a:t>42</a:t>
            </a:fld>
            <a:endParaRPr lang="en-US" altLang="ru-RU" sz="1100">
              <a:solidFill>
                <a:srgbClr val="000000"/>
              </a:solidFill>
              <a:latin typeface="Lucida Sans" panose="020B0602030504020204" pitchFamily="34" charset="0"/>
              <a:ea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>
            <a:extLst>
              <a:ext uri="{FF2B5EF4-FFF2-40B4-BE49-F238E27FC236}">
                <a16:creationId xmlns:a16="http://schemas.microsoft.com/office/drawing/2014/main" id="{B9AF978B-8C68-48DC-9FE9-C207A29DAD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225872C-12FE-4728-976A-63EE0CFCA101}" type="slidenum">
              <a:rPr lang="ru-RU" altLang="ru-RU"/>
              <a:pPr eaLnBrk="1" hangingPunct="1"/>
              <a:t>43</a:t>
            </a:fld>
            <a:endParaRPr lang="ru-RU" altLang="ru-RU"/>
          </a:p>
        </p:txBody>
      </p:sp>
      <p:sp>
        <p:nvSpPr>
          <p:cNvPr id="94211" name="Rectangle 2">
            <a:extLst>
              <a:ext uri="{FF2B5EF4-FFF2-40B4-BE49-F238E27FC236}">
                <a16:creationId xmlns:a16="http://schemas.microsoft.com/office/drawing/2014/main" id="{3B521812-A410-4006-9C7A-48BC4C5D0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94212" name="Rectangle 3">
            <a:extLst>
              <a:ext uri="{FF2B5EF4-FFF2-40B4-BE49-F238E27FC236}">
                <a16:creationId xmlns:a16="http://schemas.microsoft.com/office/drawing/2014/main" id="{4725AAA1-3CFE-43FE-A658-51B7545B7B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>
            <a:extLst>
              <a:ext uri="{FF2B5EF4-FFF2-40B4-BE49-F238E27FC236}">
                <a16:creationId xmlns:a16="http://schemas.microsoft.com/office/drawing/2014/main" id="{CC32E348-2479-48D8-90F3-4A3907C307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BD7169B-C72C-48FE-8A18-BB5A5C087579}" type="slidenum">
              <a:rPr lang="ru-RU" altLang="ru-RU"/>
              <a:pPr eaLnBrk="1" hangingPunct="1"/>
              <a:t>44</a:t>
            </a:fld>
            <a:endParaRPr lang="ru-RU" altLang="ru-RU"/>
          </a:p>
        </p:txBody>
      </p:sp>
      <p:sp>
        <p:nvSpPr>
          <p:cNvPr id="95235" name="Rectangle 2">
            <a:extLst>
              <a:ext uri="{FF2B5EF4-FFF2-40B4-BE49-F238E27FC236}">
                <a16:creationId xmlns:a16="http://schemas.microsoft.com/office/drawing/2014/main" id="{8B709BAA-8165-47D2-B102-C5D6646E47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95236" name="Rectangle 3">
            <a:extLst>
              <a:ext uri="{FF2B5EF4-FFF2-40B4-BE49-F238E27FC236}">
                <a16:creationId xmlns:a16="http://schemas.microsoft.com/office/drawing/2014/main" id="{1DC3A59A-0F8C-48E4-8802-D094618453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>
            <a:extLst>
              <a:ext uri="{FF2B5EF4-FFF2-40B4-BE49-F238E27FC236}">
                <a16:creationId xmlns:a16="http://schemas.microsoft.com/office/drawing/2014/main" id="{010BFE7D-4FB4-4ECE-8330-6C1871F484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42D1251-44BC-4497-AA92-7F9608FD4824}" type="slidenum">
              <a:rPr lang="ru-RU" altLang="ru-RU"/>
              <a:pPr eaLnBrk="1" hangingPunct="1"/>
              <a:t>46</a:t>
            </a:fld>
            <a:endParaRPr lang="ru-RU" altLang="ru-RU"/>
          </a:p>
        </p:txBody>
      </p:sp>
      <p:sp>
        <p:nvSpPr>
          <p:cNvPr id="96259" name="Rectangle 7">
            <a:extLst>
              <a:ext uri="{FF2B5EF4-FFF2-40B4-BE49-F238E27FC236}">
                <a16:creationId xmlns:a16="http://schemas.microsoft.com/office/drawing/2014/main" id="{CD5E5B04-E248-4951-B993-3902669FBD7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39BD097F-73CF-48AD-AE34-835DDFA824B3}" type="slidenum">
              <a:rPr lang="ru-RU" altLang="ru-RU" sz="1200"/>
              <a:pPr algn="r" eaLnBrk="1" hangingPunct="1"/>
              <a:t>46</a:t>
            </a:fld>
            <a:endParaRPr lang="ru-RU" altLang="ru-RU" sz="1200"/>
          </a:p>
        </p:txBody>
      </p:sp>
      <p:sp>
        <p:nvSpPr>
          <p:cNvPr id="96260" name="Rectangle 2">
            <a:extLst>
              <a:ext uri="{FF2B5EF4-FFF2-40B4-BE49-F238E27FC236}">
                <a16:creationId xmlns:a16="http://schemas.microsoft.com/office/drawing/2014/main" id="{B989B9EB-C3F7-4779-811B-7A567964A6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96261" name="Text Box 3">
            <a:extLst>
              <a:ext uri="{FF2B5EF4-FFF2-40B4-BE49-F238E27FC236}">
                <a16:creationId xmlns:a16="http://schemas.microsoft.com/office/drawing/2014/main" id="{B3A2E6F7-4645-47AA-8585-33196C4F8C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49" tIns="45133" rIns="89949" bIns="45133"/>
          <a:lstStyle/>
          <a:p>
            <a:pPr defTabSz="449263"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ru-RU">
                <a:latin typeface="Arial" panose="020B0604020202020204" pitchFamily="34" charset="0"/>
                <a:cs typeface="Arial" panose="020B0604020202020204" pitchFamily="34" charset="0"/>
              </a:rPr>
              <a:t>n default is just term frequency</a:t>
            </a:r>
          </a:p>
          <a:p>
            <a:pPr defTabSz="449263"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ru-RU">
                <a:latin typeface="Arial" panose="020B0604020202020204" pitchFamily="34" charset="0"/>
                <a:cs typeface="Arial" panose="020B0604020202020204" pitchFamily="34" charset="0"/>
              </a:rPr>
              <a:t>ltc is best known form of weighting</a:t>
            </a:r>
          </a:p>
        </p:txBody>
      </p:sp>
      <p:sp>
        <p:nvSpPr>
          <p:cNvPr id="96262" name="Text Box 4">
            <a:extLst>
              <a:ext uri="{FF2B5EF4-FFF2-40B4-BE49-F238E27FC236}">
                <a16:creationId xmlns:a16="http://schemas.microsoft.com/office/drawing/2014/main" id="{E2F0AA26-0BA8-4706-81DA-879854CBFF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8688388"/>
            <a:ext cx="2971800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49" tIns="45133" rIns="89949" bIns="45133" anchor="b"/>
          <a:lstStyle>
            <a:lvl1pPr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9E960714-938A-4B28-B02C-8C59BB3BDC5F}" type="slidenum">
              <a:rPr lang="en-US" altLang="ru-RU" sz="11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pPr algn="r" eaLnBrk="1" hangingPunct="1">
                <a:buSzPct val="100000"/>
              </a:pPr>
              <a:t>46</a:t>
            </a:fld>
            <a:endParaRPr lang="en-US" altLang="ru-RU" sz="1100">
              <a:solidFill>
                <a:srgbClr val="000000"/>
              </a:solidFill>
              <a:latin typeface="Lucida Sans" panose="020B0602030504020204" pitchFamily="34" charset="0"/>
              <a:ea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id="{609E8A7B-A4E3-45A2-B554-D9171E079C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A79B57C-1F41-4E6F-9060-020255096A95}" type="slidenum">
              <a:rPr lang="ru-RU" altLang="ru-RU"/>
              <a:pPr eaLnBrk="1" hangingPunct="1"/>
              <a:t>7</a:t>
            </a:fld>
            <a:endParaRPr lang="ru-RU" altLang="ru-RU"/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2BB435ED-C9E1-489B-9393-D79F80AC6D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60420" name="Rectangle 3">
            <a:extLst>
              <a:ext uri="{FF2B5EF4-FFF2-40B4-BE49-F238E27FC236}">
                <a16:creationId xmlns:a16="http://schemas.microsoft.com/office/drawing/2014/main" id="{8DD1096B-8A15-4696-A7BE-699FC6A45F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>
            <a:extLst>
              <a:ext uri="{FF2B5EF4-FFF2-40B4-BE49-F238E27FC236}">
                <a16:creationId xmlns:a16="http://schemas.microsoft.com/office/drawing/2014/main" id="{644B00BB-8E82-43BF-96B0-C9181F7B9B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41D9E7A-DBEB-4B77-8302-D9E87C9953DE}" type="slidenum">
              <a:rPr lang="ru-RU" altLang="ru-RU"/>
              <a:pPr eaLnBrk="1" hangingPunct="1"/>
              <a:t>47</a:t>
            </a:fld>
            <a:endParaRPr lang="ru-RU" altLang="ru-RU"/>
          </a:p>
        </p:txBody>
      </p:sp>
      <p:sp>
        <p:nvSpPr>
          <p:cNvPr id="97283" name="Rectangle 7">
            <a:extLst>
              <a:ext uri="{FF2B5EF4-FFF2-40B4-BE49-F238E27FC236}">
                <a16:creationId xmlns:a16="http://schemas.microsoft.com/office/drawing/2014/main" id="{E91043D2-C7A9-4CF3-8C9B-9EF9C109396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315882BC-6564-479D-9A93-C47C284CE7CE}" type="slidenum">
              <a:rPr lang="ru-RU" altLang="ru-RU" sz="1200"/>
              <a:pPr algn="r" eaLnBrk="1" hangingPunct="1"/>
              <a:t>47</a:t>
            </a:fld>
            <a:endParaRPr lang="ru-RU" altLang="ru-RU" sz="1200"/>
          </a:p>
        </p:txBody>
      </p:sp>
      <p:sp>
        <p:nvSpPr>
          <p:cNvPr id="97284" name="Rectangle 2">
            <a:extLst>
              <a:ext uri="{FF2B5EF4-FFF2-40B4-BE49-F238E27FC236}">
                <a16:creationId xmlns:a16="http://schemas.microsoft.com/office/drawing/2014/main" id="{7696DACA-A56D-4E79-B1CB-EBE5E6519D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97285" name="Text Box 3">
            <a:extLst>
              <a:ext uri="{FF2B5EF4-FFF2-40B4-BE49-F238E27FC236}">
                <a16:creationId xmlns:a16="http://schemas.microsoft.com/office/drawing/2014/main" id="{121089C6-6CCA-4E03-B838-FF9AB3A500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49" tIns="45133" rIns="89949" bIns="45133"/>
          <a:lstStyle/>
          <a:p>
            <a:pPr defTabSz="449263"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ru-RU">
                <a:latin typeface="Arial" panose="020B0604020202020204" pitchFamily="34" charset="0"/>
                <a:cs typeface="Arial" panose="020B0604020202020204" pitchFamily="34" charset="0"/>
              </a:rPr>
              <a:t>Leaving off idf weighting on documents is good for both efficiency and system effectiveness reasons.</a:t>
            </a:r>
          </a:p>
        </p:txBody>
      </p:sp>
      <p:sp>
        <p:nvSpPr>
          <p:cNvPr id="97286" name="Text Box 4">
            <a:extLst>
              <a:ext uri="{FF2B5EF4-FFF2-40B4-BE49-F238E27FC236}">
                <a16:creationId xmlns:a16="http://schemas.microsoft.com/office/drawing/2014/main" id="{5946B5E1-B2B9-440F-8990-55C6A93918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8688388"/>
            <a:ext cx="2971800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49" tIns="45133" rIns="89949" bIns="45133" anchor="b"/>
          <a:lstStyle>
            <a:lvl1pPr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393700" eaLnBrk="0" hangingPunct="0"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3937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00050" algn="l"/>
                <a:tab pos="801688" algn="l"/>
                <a:tab pos="1201738" algn="l"/>
                <a:tab pos="1603375" algn="l"/>
                <a:tab pos="2003425" algn="l"/>
                <a:tab pos="2405063" algn="l"/>
                <a:tab pos="2805113" algn="l"/>
                <a:tab pos="3206750" algn="l"/>
                <a:tab pos="3606800" algn="l"/>
                <a:tab pos="4008438" algn="l"/>
                <a:tab pos="4408488" algn="l"/>
                <a:tab pos="4810125" algn="l"/>
                <a:tab pos="5210175" algn="l"/>
                <a:tab pos="5611813" algn="l"/>
                <a:tab pos="6011863" algn="l"/>
                <a:tab pos="6413500" algn="l"/>
                <a:tab pos="6813550" algn="l"/>
                <a:tab pos="7215188" algn="l"/>
                <a:tab pos="7615238" algn="l"/>
                <a:tab pos="8016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DC88F8F6-DA1E-4E04-9BFB-C93A968E228E}" type="slidenum">
              <a:rPr lang="en-US" altLang="ru-RU" sz="11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pPr algn="r" eaLnBrk="1" hangingPunct="1">
                <a:buSzPct val="100000"/>
              </a:pPr>
              <a:t>47</a:t>
            </a:fld>
            <a:endParaRPr lang="en-US" altLang="ru-RU" sz="1100">
              <a:solidFill>
                <a:srgbClr val="000000"/>
              </a:solidFill>
              <a:latin typeface="Lucida Sans" panose="020B0602030504020204" pitchFamily="34" charset="0"/>
              <a:ea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>
            <a:extLst>
              <a:ext uri="{FF2B5EF4-FFF2-40B4-BE49-F238E27FC236}">
                <a16:creationId xmlns:a16="http://schemas.microsoft.com/office/drawing/2014/main" id="{616C01A9-6ED8-4477-B183-E7E518BC9C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FD466D-71F3-4C95-8930-2A19B5D0874B}" type="slidenum">
              <a:rPr lang="ru-RU" altLang="ru-RU"/>
              <a:pPr eaLnBrk="1" hangingPunct="1"/>
              <a:t>48</a:t>
            </a:fld>
            <a:endParaRPr lang="ru-RU" altLang="ru-RU"/>
          </a:p>
        </p:txBody>
      </p:sp>
      <p:sp>
        <p:nvSpPr>
          <p:cNvPr id="98307" name="Rectangle 7">
            <a:extLst>
              <a:ext uri="{FF2B5EF4-FFF2-40B4-BE49-F238E27FC236}">
                <a16:creationId xmlns:a16="http://schemas.microsoft.com/office/drawing/2014/main" id="{6170738F-3601-450B-8438-5E4580E7413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97793FE2-C0CB-4E8B-9CD4-898661AE4F78}" type="slidenum">
              <a:rPr lang="ru-RU" altLang="ru-RU" sz="1200"/>
              <a:pPr algn="r" eaLnBrk="1" hangingPunct="1"/>
              <a:t>48</a:t>
            </a:fld>
            <a:endParaRPr lang="ru-RU" altLang="ru-RU" sz="1200"/>
          </a:p>
        </p:txBody>
      </p:sp>
      <p:sp>
        <p:nvSpPr>
          <p:cNvPr id="98308" name="Rectangle 2">
            <a:extLst>
              <a:ext uri="{FF2B5EF4-FFF2-40B4-BE49-F238E27FC236}">
                <a16:creationId xmlns:a16="http://schemas.microsoft.com/office/drawing/2014/main" id="{3812C40F-1C64-4072-A4CB-E8E45DFD17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95325"/>
            <a:ext cx="4567237" cy="3425825"/>
          </a:xfrm>
          <a:ln/>
        </p:spPr>
      </p:sp>
      <p:sp>
        <p:nvSpPr>
          <p:cNvPr id="98309" name="Rectangle 3">
            <a:extLst>
              <a:ext uri="{FF2B5EF4-FFF2-40B4-BE49-F238E27FC236}">
                <a16:creationId xmlns:a16="http://schemas.microsoft.com/office/drawing/2014/main" id="{F2F98570-3FAD-4023-9958-B491189AC1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>
            <a:extLst>
              <a:ext uri="{FF2B5EF4-FFF2-40B4-BE49-F238E27FC236}">
                <a16:creationId xmlns:a16="http://schemas.microsoft.com/office/drawing/2014/main" id="{C1B65607-8698-4C53-B77A-FA1A5DD464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675CCE3-D233-4EE2-A833-E5ABCA86C321}" type="slidenum">
              <a:rPr lang="ru-RU" altLang="ru-RU"/>
              <a:pPr eaLnBrk="1" hangingPunct="1"/>
              <a:t>9</a:t>
            </a:fld>
            <a:endParaRPr lang="ru-RU" altLang="ru-RU"/>
          </a:p>
        </p:txBody>
      </p:sp>
      <p:sp>
        <p:nvSpPr>
          <p:cNvPr id="61443" name="Rectangle 1">
            <a:extLst>
              <a:ext uri="{FF2B5EF4-FFF2-40B4-BE49-F238E27FC236}">
                <a16:creationId xmlns:a16="http://schemas.microsoft.com/office/drawing/2014/main" id="{930977CF-1342-4F76-95C5-45E78154588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61444" name="Rectangle 2">
            <a:extLst>
              <a:ext uri="{FF2B5EF4-FFF2-40B4-BE49-F238E27FC236}">
                <a16:creationId xmlns:a16="http://schemas.microsoft.com/office/drawing/2014/main" id="{064F443E-AEE4-46D4-9F7F-E0015B2CB5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id="{243030D2-315B-4B66-AA03-377AE8DF2E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567BC43-2D72-4215-AEC1-1AB5CC8ED5D1}" type="slidenum">
              <a:rPr lang="ru-RU" altLang="ru-RU"/>
              <a:pPr eaLnBrk="1" hangingPunct="1"/>
              <a:t>10</a:t>
            </a:fld>
            <a:endParaRPr lang="ru-RU" altLang="ru-RU"/>
          </a:p>
        </p:txBody>
      </p:sp>
      <p:sp>
        <p:nvSpPr>
          <p:cNvPr id="62467" name="Rectangle 1">
            <a:extLst>
              <a:ext uri="{FF2B5EF4-FFF2-40B4-BE49-F238E27FC236}">
                <a16:creationId xmlns:a16="http://schemas.microsoft.com/office/drawing/2014/main" id="{135C0D6E-3E1A-4AB3-A796-8B2F40AB55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62468" name="Rectangle 2">
            <a:extLst>
              <a:ext uri="{FF2B5EF4-FFF2-40B4-BE49-F238E27FC236}">
                <a16:creationId xmlns:a16="http://schemas.microsoft.com/office/drawing/2014/main" id="{AE6682BA-24B2-4108-BEBF-FD0F8C9D88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>
            <a:extLst>
              <a:ext uri="{FF2B5EF4-FFF2-40B4-BE49-F238E27FC236}">
                <a16:creationId xmlns:a16="http://schemas.microsoft.com/office/drawing/2014/main" id="{A9F7BA23-7DD2-408D-8816-A69CD982943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5416AF9-BD56-4CCC-92ED-92B7C0F91ED3}" type="slidenum">
              <a:rPr lang="ru-RU" altLang="ru-RU"/>
              <a:pPr eaLnBrk="1" hangingPunct="1"/>
              <a:t>11</a:t>
            </a:fld>
            <a:endParaRPr lang="ru-RU" altLang="ru-RU"/>
          </a:p>
        </p:txBody>
      </p:sp>
      <p:sp>
        <p:nvSpPr>
          <p:cNvPr id="63491" name="Rectangle 1">
            <a:extLst>
              <a:ext uri="{FF2B5EF4-FFF2-40B4-BE49-F238E27FC236}">
                <a16:creationId xmlns:a16="http://schemas.microsoft.com/office/drawing/2014/main" id="{3265680C-3F12-4D19-B52A-63B030F6D9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63492" name="Rectangle 2">
            <a:extLst>
              <a:ext uri="{FF2B5EF4-FFF2-40B4-BE49-F238E27FC236}">
                <a16:creationId xmlns:a16="http://schemas.microsoft.com/office/drawing/2014/main" id="{74D6FE52-17DE-4B34-B43D-098CE0D290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>
            <a:extLst>
              <a:ext uri="{FF2B5EF4-FFF2-40B4-BE49-F238E27FC236}">
                <a16:creationId xmlns:a16="http://schemas.microsoft.com/office/drawing/2014/main" id="{18CABB19-5F6C-4D08-9F69-3DB1731C53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3AE811E-CACA-4FA2-B122-E01343CEE352}" type="slidenum">
              <a:rPr lang="ru-RU" altLang="ru-RU"/>
              <a:pPr eaLnBrk="1" hangingPunct="1"/>
              <a:t>12</a:t>
            </a:fld>
            <a:endParaRPr lang="ru-RU" altLang="ru-RU"/>
          </a:p>
        </p:txBody>
      </p:sp>
      <p:sp>
        <p:nvSpPr>
          <p:cNvPr id="64515" name="Rectangle 1">
            <a:extLst>
              <a:ext uri="{FF2B5EF4-FFF2-40B4-BE49-F238E27FC236}">
                <a16:creationId xmlns:a16="http://schemas.microsoft.com/office/drawing/2014/main" id="{0F21BBBB-C669-4741-A96A-3A7570EDE7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64516" name="Rectangle 2">
            <a:extLst>
              <a:ext uri="{FF2B5EF4-FFF2-40B4-BE49-F238E27FC236}">
                <a16:creationId xmlns:a16="http://schemas.microsoft.com/office/drawing/2014/main" id="{D04F0DEB-5276-460F-BBC0-3E85B1687D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>
            <a:extLst>
              <a:ext uri="{FF2B5EF4-FFF2-40B4-BE49-F238E27FC236}">
                <a16:creationId xmlns:a16="http://schemas.microsoft.com/office/drawing/2014/main" id="{B9D1856A-483F-4CAB-BF11-E1784BC59B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7EDA30-AD5C-4EE0-878E-D83BB5E8FB9B}" type="slidenum">
              <a:rPr lang="ru-RU" altLang="ru-RU"/>
              <a:pPr eaLnBrk="1" hangingPunct="1"/>
              <a:t>13</a:t>
            </a:fld>
            <a:endParaRPr lang="ru-RU" altLang="ru-RU"/>
          </a:p>
        </p:txBody>
      </p:sp>
      <p:sp>
        <p:nvSpPr>
          <p:cNvPr id="65539" name="Rectangle 1">
            <a:extLst>
              <a:ext uri="{FF2B5EF4-FFF2-40B4-BE49-F238E27FC236}">
                <a16:creationId xmlns:a16="http://schemas.microsoft.com/office/drawing/2014/main" id="{5EFBF109-E606-42C3-86BA-089296A3F4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65540" name="Rectangle 2">
            <a:extLst>
              <a:ext uri="{FF2B5EF4-FFF2-40B4-BE49-F238E27FC236}">
                <a16:creationId xmlns:a16="http://schemas.microsoft.com/office/drawing/2014/main" id="{96F5BB7D-2D0A-48A6-A180-3DD2A6B2E6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EBD6F8D-6E94-437D-922B-C40BE2E033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27529F3-E45B-4A36-8489-89C4896559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DD5C65B-705B-406C-9B67-836932D83A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E5D809-0D23-4662-B4C6-6039C0DA533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545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A690C6B-F5EB-444F-9672-A365458EF0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8B0CC4B-618F-479B-B5A1-8722F33B42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AA1D45A-8D28-4FC0-BBD5-8313483080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4B1137-DAC9-4A82-B33E-41B69D6F05F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3317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0A3B668-34AB-424D-BE28-C9924B7BD9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53CD6E2-D9F7-488A-BEF5-5DB55E315D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44CCD7F-A532-46FC-98A6-FF57F7557A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57047D-EB2A-462F-8515-77B8E460A08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4090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BCEADBF-18E3-4843-8CA2-58C388E26C3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C0A623B-1989-4D30-B857-2AD80C36B3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8CDB025-EDCC-418C-A164-613CF50991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4BA877-C214-438C-8D65-702C746DA0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8848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76E9CBB-1C82-469C-93AD-7619756C1D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D83D264-FB44-49E1-909B-3868AF69B9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3923798-C847-4291-B2E8-F0781401CE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4B2ED6-07BD-416C-B8D5-279511EF453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3293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E33C89F-E913-40E8-9712-D33A578FC3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DF5897-DD43-4CB5-8630-6DF4D76E76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F3B4740-436F-4102-90C1-30318D7D497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2752FC-A007-49F4-B60A-7663A23EF02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0886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86503C1-9466-4047-BD48-CC0670866F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49C8B79-FABD-4D97-96CE-6590C3AE04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606F437-297C-4689-AE88-05B24F462C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1E5456-23F2-47EC-B29B-14B835C87B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9291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2C4C001-C340-41D4-B51F-407C4511BB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6EA6A73-34E8-45F7-BB24-95214B8651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E856256-5576-4A3F-9191-F84C2610BD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9363FB-702F-4C93-8016-4E5F6A3791D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0711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457F76DC-C154-4971-98F1-6C6868D9DC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07D2B16-1053-4A81-B74F-F064C8F710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377B7AE-CF0A-4E2E-9C56-5F0A062BB7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58823F-3FF6-400F-B542-699BFB985B9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7644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933671-C243-4452-A8E5-7A16595B90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B3981D-8860-4950-8147-7318C12998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1EC75D-76E0-49CF-A4F2-73E4F3B775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8734D8-88FD-4CF7-8B3D-3BFD1C6FF2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5520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8C0962-DEB9-4A36-A602-5C38125977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FA2332-9714-44D7-8DF8-CCD5573D2F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BB3994-52C1-44F4-8B26-A310BEF881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5B334D-0FF2-469F-99BD-4B9EA460AA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3910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78B87B1E-519A-41FE-8F53-53C99B972F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C57A5F2E-2F1D-4FED-AEEA-FA7A00A4AC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6FFB4016-EDA6-4954-B329-256B786D3FF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47E72EF-A53E-4332-AF4D-B2BE4B07EF9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23F1E61-AD3B-4213-919C-B20BD88B574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95E52A2-3813-428A-A54B-B1825B55242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11.m4a"/><Relationship Id="rId7" Type="http://schemas.openxmlformats.org/officeDocument/2006/relationships/image" Target="../media/image9.png"/><Relationship Id="rId2" Type="http://schemas.microsoft.com/office/2007/relationships/media" Target="../media/media11.m4a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audio" Target="../media/media12.m4a"/><Relationship Id="rId7" Type="http://schemas.openxmlformats.org/officeDocument/2006/relationships/image" Target="../media/image10.png"/><Relationship Id="rId2" Type="http://schemas.microsoft.com/office/2007/relationships/media" Target="../media/media12.m4a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8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media13.m4a"/><Relationship Id="rId7" Type="http://schemas.openxmlformats.org/officeDocument/2006/relationships/image" Target="../media/image10.png"/><Relationship Id="rId2" Type="http://schemas.microsoft.com/office/2007/relationships/media" Target="../media/media13.m4a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1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30.m4a"/><Relationship Id="rId7" Type="http://schemas.openxmlformats.org/officeDocument/2006/relationships/image" Target="../media/image14.emf"/><Relationship Id="rId2" Type="http://schemas.microsoft.com/office/2007/relationships/media" Target="../media/media30.m4a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1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6" Type="http://schemas.openxmlformats.org/officeDocument/2006/relationships/image" Target="../media/image1.png"/><Relationship Id="rId5" Type="http://schemas.openxmlformats.org/officeDocument/2006/relationships/image" Target="../media/image16.jpeg"/><Relationship Id="rId4" Type="http://schemas.openxmlformats.org/officeDocument/2006/relationships/notesSlide" Target="../notesSlides/notesSlide2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9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35.m4a"/><Relationship Id="rId7" Type="http://schemas.openxmlformats.org/officeDocument/2006/relationships/image" Target="../media/image17.emf"/><Relationship Id="rId2" Type="http://schemas.microsoft.com/office/2007/relationships/media" Target="../media/media35.m4a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.bin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36.m4a"/><Relationship Id="rId7" Type="http://schemas.openxmlformats.org/officeDocument/2006/relationships/image" Target="../media/image17.emf"/><Relationship Id="rId2" Type="http://schemas.microsoft.com/office/2007/relationships/media" Target="../media/media36.m4a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.bin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media38.m4a"/><Relationship Id="rId7" Type="http://schemas.openxmlformats.org/officeDocument/2006/relationships/image" Target="../media/image1.png"/><Relationship Id="rId2" Type="http://schemas.microsoft.com/office/2007/relationships/media" Target="../media/media38.m4a"/><Relationship Id="rId1" Type="http://schemas.openxmlformats.org/officeDocument/2006/relationships/vmlDrawing" Target="../drawings/vmlDrawing8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9.bin"/><Relationship Id="rId4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audio" Target="../media/media39.m4a"/><Relationship Id="rId7" Type="http://schemas.openxmlformats.org/officeDocument/2006/relationships/image" Target="../media/image19.emf"/><Relationship Id="rId2" Type="http://schemas.microsoft.com/office/2007/relationships/media" Target="../media/media39.m4a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0.bin"/><Relationship Id="rId5" Type="http://schemas.openxmlformats.org/officeDocument/2006/relationships/notesSlide" Target="../notesSlides/notesSlide33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0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6" Type="http://schemas.openxmlformats.org/officeDocument/2006/relationships/image" Target="../media/image1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35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42.m4a"/><Relationship Id="rId7" Type="http://schemas.openxmlformats.org/officeDocument/2006/relationships/image" Target="../media/image22.wmf"/><Relationship Id="rId2" Type="http://schemas.microsoft.com/office/2007/relationships/media" Target="../media/media42.m4a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2.bin"/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43.m4a"/><Relationship Id="rId7" Type="http://schemas.openxmlformats.org/officeDocument/2006/relationships/image" Target="../media/image23.wmf"/><Relationship Id="rId2" Type="http://schemas.microsoft.com/office/2007/relationships/media" Target="../media/media43.m4a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3.bin"/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6" Type="http://schemas.openxmlformats.org/officeDocument/2006/relationships/image" Target="../media/image1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3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media45.m4a"/><Relationship Id="rId7" Type="http://schemas.openxmlformats.org/officeDocument/2006/relationships/image" Target="../media/image1.png"/><Relationship Id="rId2" Type="http://schemas.microsoft.com/office/2007/relationships/media" Target="../media/media45.m4a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4.bin"/><Relationship Id="rId4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6" Type="http://schemas.openxmlformats.org/officeDocument/2006/relationships/image" Target="../media/image1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3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7.m4a"/><Relationship Id="rId7" Type="http://schemas.openxmlformats.org/officeDocument/2006/relationships/image" Target="../media/image3.emf"/><Relationship Id="rId2" Type="http://schemas.microsoft.com/office/2007/relationships/media" Target="../media/media7.m4a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54EE9E36-3B70-4DB7-A1EE-AD88461A512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Модели </a:t>
            </a:r>
            <a:br>
              <a:rPr lang="ru-RU" altLang="ru-RU" dirty="0"/>
            </a:br>
            <a:r>
              <a:rPr lang="ru-RU" altLang="ru-RU" dirty="0"/>
              <a:t>информационного поиска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CDC8EF9B-62DC-43F5-84FB-30DBBED99B1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B52E7B5-3A0F-40F2-98F8-1137FD01D4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90C39E8-3E9D-4858-B162-730A4B9F1C11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2744788"/>
            <a:ext cx="8339138" cy="1139825"/>
            <a:chOff x="432" y="1729"/>
            <a:chExt cx="5253" cy="718"/>
          </a:xfrm>
        </p:grpSpPr>
        <p:sp>
          <p:nvSpPr>
            <p:cNvPr id="22575" name="AutoShape 2">
              <a:extLst>
                <a:ext uri="{FF2B5EF4-FFF2-40B4-BE49-F238E27FC236}">
                  <a16:creationId xmlns:a16="http://schemas.microsoft.com/office/drawing/2014/main" id="{F8989BAD-6A25-4A94-8E02-10A09A82F1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6" y="1729"/>
              <a:ext cx="1124" cy="312"/>
            </a:xfrm>
            <a:prstGeom prst="flowChartAlternateProcess">
              <a:avLst/>
            </a:prstGeom>
            <a:solidFill>
              <a:srgbClr val="FF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Tokenizer</a:t>
              </a:r>
            </a:p>
          </p:txBody>
        </p:sp>
        <p:sp>
          <p:nvSpPr>
            <p:cNvPr id="22576" name="AutoShape 3">
              <a:extLst>
                <a:ext uri="{FF2B5EF4-FFF2-40B4-BE49-F238E27FC236}">
                  <a16:creationId xmlns:a16="http://schemas.microsoft.com/office/drawing/2014/main" id="{AF3A0C88-FC4C-45CE-9984-11C533425A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064"/>
              <a:ext cx="191" cy="383"/>
            </a:xfrm>
            <a:prstGeom prst="downArrow">
              <a:avLst>
                <a:gd name="adj1" fmla="val 50000"/>
                <a:gd name="adj2" fmla="val 50131"/>
              </a:avLst>
            </a:prstGeom>
            <a:solidFill>
              <a:srgbClr val="4F81BD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2577" name="Text Box 4">
              <a:extLst>
                <a:ext uri="{FF2B5EF4-FFF2-40B4-BE49-F238E27FC236}">
                  <a16:creationId xmlns:a16="http://schemas.microsoft.com/office/drawing/2014/main" id="{AC4F3FDF-CD28-4E82-BCBA-2BAF29EF12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2054"/>
              <a:ext cx="117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000">
                  <a:solidFill>
                    <a:srgbClr val="000000"/>
                  </a:solidFill>
                  <a:ea typeface="Arial Unicode MS" pitchFamily="34" charset="-128"/>
                </a:rPr>
                <a:t>Поток токенов</a:t>
              </a:r>
            </a:p>
          </p:txBody>
        </p:sp>
        <p:sp>
          <p:nvSpPr>
            <p:cNvPr id="22578" name="Rectangle 5">
              <a:extLst>
                <a:ext uri="{FF2B5EF4-FFF2-40B4-BE49-F238E27FC236}">
                  <a16:creationId xmlns:a16="http://schemas.microsoft.com/office/drawing/2014/main" id="{209E870B-3C76-41EC-912E-C010FE062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3" y="2102"/>
              <a:ext cx="690" cy="289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400">
                  <a:solidFill>
                    <a:srgbClr val="000000"/>
                  </a:solidFill>
                  <a:latin typeface="Times New Roman" panose="02020603050405020304" pitchFamily="18" charset="0"/>
                  <a:ea typeface="Arial Unicode MS" pitchFamily="34" charset="-128"/>
                </a:rPr>
                <a:t>Friends</a:t>
              </a:r>
            </a:p>
          </p:txBody>
        </p:sp>
        <p:sp>
          <p:nvSpPr>
            <p:cNvPr id="22579" name="Rectangle 6">
              <a:extLst>
                <a:ext uri="{FF2B5EF4-FFF2-40B4-BE49-F238E27FC236}">
                  <a16:creationId xmlns:a16="http://schemas.microsoft.com/office/drawing/2014/main" id="{882096FA-B895-457F-AC15-2088E4DD3F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6" y="2108"/>
              <a:ext cx="741" cy="289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400">
                  <a:solidFill>
                    <a:srgbClr val="000000"/>
                  </a:solidFill>
                  <a:latin typeface="Times New Roman" panose="02020603050405020304" pitchFamily="18" charset="0"/>
                  <a:ea typeface="Arial Unicode MS" pitchFamily="34" charset="-128"/>
                </a:rPr>
                <a:t>Romans</a:t>
              </a:r>
            </a:p>
          </p:txBody>
        </p:sp>
        <p:sp>
          <p:nvSpPr>
            <p:cNvPr id="22580" name="Rectangle 7">
              <a:extLst>
                <a:ext uri="{FF2B5EF4-FFF2-40B4-BE49-F238E27FC236}">
                  <a16:creationId xmlns:a16="http://schemas.microsoft.com/office/drawing/2014/main" id="{B0C98673-0CFC-4C90-BE89-4BC4C9DC52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1" y="2108"/>
              <a:ext cx="1074" cy="289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400">
                  <a:solidFill>
                    <a:srgbClr val="000000"/>
                  </a:solidFill>
                  <a:latin typeface="Times New Roman" panose="02020603050405020304" pitchFamily="18" charset="0"/>
                  <a:ea typeface="Arial Unicode MS" pitchFamily="34" charset="-128"/>
                </a:rPr>
                <a:t>Countrymen</a:t>
              </a:r>
            </a:p>
          </p:txBody>
        </p:sp>
      </p:grpSp>
      <p:sp>
        <p:nvSpPr>
          <p:cNvPr id="22531" name="Text Box 8">
            <a:extLst>
              <a:ext uri="{FF2B5EF4-FFF2-40B4-BE49-F238E27FC236}">
                <a16:creationId xmlns:a16="http://schemas.microsoft.com/office/drawing/2014/main" id="{AA0C912D-085B-48D1-B333-D02CBB6F75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Создание инвертированного индекса</a:t>
            </a:r>
          </a:p>
        </p:txBody>
      </p:sp>
      <p:grpSp>
        <p:nvGrpSpPr>
          <p:cNvPr id="3" name="Group 9">
            <a:extLst>
              <a:ext uri="{FF2B5EF4-FFF2-40B4-BE49-F238E27FC236}">
                <a16:creationId xmlns:a16="http://schemas.microsoft.com/office/drawing/2014/main" id="{0CD2F26E-BE0E-489D-9264-B7550F26FA56}"/>
              </a:ext>
            </a:extLst>
          </p:cNvPr>
          <p:cNvGrpSpPr>
            <a:grpSpLocks/>
          </p:cNvGrpSpPr>
          <p:nvPr/>
        </p:nvGrpSpPr>
        <p:grpSpPr bwMode="auto">
          <a:xfrm>
            <a:off x="763588" y="3800475"/>
            <a:ext cx="8264525" cy="1685925"/>
            <a:chOff x="481" y="2394"/>
            <a:chExt cx="5206" cy="1062"/>
          </a:xfrm>
        </p:grpSpPr>
        <p:sp>
          <p:nvSpPr>
            <p:cNvPr id="22569" name="AutoShape 10">
              <a:extLst>
                <a:ext uri="{FF2B5EF4-FFF2-40B4-BE49-F238E27FC236}">
                  <a16:creationId xmlns:a16="http://schemas.microsoft.com/office/drawing/2014/main" id="{18B7395E-E7A9-406E-909D-0A1BAE4C3B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394"/>
              <a:ext cx="1823" cy="560"/>
            </a:xfrm>
            <a:prstGeom prst="flowChartAlternateProcess">
              <a:avLst/>
            </a:prstGeom>
            <a:solidFill>
              <a:srgbClr val="FF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0000" tIns="46800" rIns="90000" bIns="46800" anchor="ctr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Linguistic modules</a:t>
              </a:r>
            </a:p>
          </p:txBody>
        </p:sp>
        <p:sp>
          <p:nvSpPr>
            <p:cNvPr id="22570" name="AutoShape 11">
              <a:extLst>
                <a:ext uri="{FF2B5EF4-FFF2-40B4-BE49-F238E27FC236}">
                  <a16:creationId xmlns:a16="http://schemas.microsoft.com/office/drawing/2014/main" id="{E227F5E7-814E-4170-B853-B0C57CC3F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928"/>
              <a:ext cx="191" cy="335"/>
            </a:xfrm>
            <a:prstGeom prst="downArrow">
              <a:avLst>
                <a:gd name="adj1" fmla="val 50000"/>
                <a:gd name="adj2" fmla="val 43848"/>
              </a:avLst>
            </a:prstGeom>
            <a:solidFill>
              <a:srgbClr val="4F81BD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2571" name="Text Box 12">
              <a:extLst>
                <a:ext uri="{FF2B5EF4-FFF2-40B4-BE49-F238E27FC236}">
                  <a16:creationId xmlns:a16="http://schemas.microsoft.com/office/drawing/2014/main" id="{FF2E3D3A-FD71-43A3-ABC4-AF777B088E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1" y="3014"/>
              <a:ext cx="1414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000">
                  <a:solidFill>
                    <a:srgbClr val="000000"/>
                  </a:solidFill>
                  <a:ea typeface="Arial Unicode MS" pitchFamily="34" charset="-128"/>
                </a:rPr>
                <a:t>Модифицирован-</a:t>
              </a:r>
            </a:p>
            <a:p>
              <a:pPr eaLnBrk="1" hangingPunct="1"/>
              <a:r>
                <a:rPr lang="ru-RU" altLang="ru-RU" sz="2000">
                  <a:solidFill>
                    <a:srgbClr val="000000"/>
                  </a:solidFill>
                  <a:ea typeface="Arial Unicode MS" pitchFamily="34" charset="-128"/>
                </a:rPr>
                <a:t>ные токены</a:t>
              </a:r>
            </a:p>
          </p:txBody>
        </p:sp>
        <p:sp>
          <p:nvSpPr>
            <p:cNvPr id="22572" name="Rectangle 13">
              <a:extLst>
                <a:ext uri="{FF2B5EF4-FFF2-40B4-BE49-F238E27FC236}">
                  <a16:creationId xmlns:a16="http://schemas.microsoft.com/office/drawing/2014/main" id="{2D209C27-3332-4EF5-815B-C0F963C37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6" y="2870"/>
              <a:ext cx="572" cy="289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400">
                  <a:solidFill>
                    <a:srgbClr val="000000"/>
                  </a:solidFill>
                  <a:latin typeface="Times New Roman" panose="02020603050405020304" pitchFamily="18" charset="0"/>
                  <a:ea typeface="Arial Unicode MS" pitchFamily="34" charset="-128"/>
                </a:rPr>
                <a:t>friend</a:t>
              </a:r>
            </a:p>
          </p:txBody>
        </p:sp>
        <p:sp>
          <p:nvSpPr>
            <p:cNvPr id="22573" name="Rectangle 14">
              <a:extLst>
                <a:ext uri="{FF2B5EF4-FFF2-40B4-BE49-F238E27FC236}">
                  <a16:creationId xmlns:a16="http://schemas.microsoft.com/office/drawing/2014/main" id="{DCE21949-2980-4326-B01F-F4CD2D5920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" y="2876"/>
              <a:ext cx="602" cy="289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400">
                  <a:solidFill>
                    <a:srgbClr val="000000"/>
                  </a:solidFill>
                  <a:latin typeface="Times New Roman" panose="02020603050405020304" pitchFamily="18" charset="0"/>
                  <a:ea typeface="Arial Unicode MS" pitchFamily="34" charset="-128"/>
                </a:rPr>
                <a:t>roman</a:t>
              </a:r>
            </a:p>
          </p:txBody>
        </p:sp>
        <p:sp>
          <p:nvSpPr>
            <p:cNvPr id="22574" name="Rectangle 15">
              <a:extLst>
                <a:ext uri="{FF2B5EF4-FFF2-40B4-BE49-F238E27FC236}">
                  <a16:creationId xmlns:a16="http://schemas.microsoft.com/office/drawing/2014/main" id="{931C40CC-222F-49BD-9E1B-933CF1D6E8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" y="2876"/>
              <a:ext cx="1031" cy="289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400">
                  <a:solidFill>
                    <a:srgbClr val="000000"/>
                  </a:solidFill>
                  <a:latin typeface="Times New Roman" panose="02020603050405020304" pitchFamily="18" charset="0"/>
                  <a:ea typeface="Arial Unicode MS" pitchFamily="34" charset="-128"/>
                </a:rPr>
                <a:t>countryman</a:t>
              </a:r>
            </a:p>
          </p:txBody>
        </p:sp>
      </p:grpSp>
      <p:grpSp>
        <p:nvGrpSpPr>
          <p:cNvPr id="4" name="Group 16">
            <a:extLst>
              <a:ext uri="{FF2B5EF4-FFF2-40B4-BE49-F238E27FC236}">
                <a16:creationId xmlns:a16="http://schemas.microsoft.com/office/drawing/2014/main" id="{8A3EB0C4-CCA7-41C0-B83D-3C64A75A28B8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5172075"/>
            <a:ext cx="8342313" cy="1601788"/>
            <a:chOff x="480" y="3258"/>
            <a:chExt cx="5255" cy="1009"/>
          </a:xfrm>
        </p:grpSpPr>
        <p:sp>
          <p:nvSpPr>
            <p:cNvPr id="22547" name="AutoShape 17">
              <a:extLst>
                <a:ext uri="{FF2B5EF4-FFF2-40B4-BE49-F238E27FC236}">
                  <a16:creationId xmlns:a16="http://schemas.microsoft.com/office/drawing/2014/main" id="{9DAC7B78-0969-47E5-8D12-6E8859D0E7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8" y="3259"/>
              <a:ext cx="884" cy="312"/>
            </a:xfrm>
            <a:prstGeom prst="flowChartAlternateProcess">
              <a:avLst/>
            </a:prstGeom>
            <a:solidFill>
              <a:srgbClr val="FF9966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Indexer</a:t>
              </a:r>
            </a:p>
          </p:txBody>
        </p:sp>
        <p:sp>
          <p:nvSpPr>
            <p:cNvPr id="22548" name="AutoShape 18">
              <a:extLst>
                <a:ext uri="{FF2B5EF4-FFF2-40B4-BE49-F238E27FC236}">
                  <a16:creationId xmlns:a16="http://schemas.microsoft.com/office/drawing/2014/main" id="{5F7C36AB-612C-49ED-AB37-164F5E6075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3594"/>
              <a:ext cx="191" cy="287"/>
            </a:xfrm>
            <a:prstGeom prst="downArrow">
              <a:avLst>
                <a:gd name="adj1" fmla="val 50000"/>
                <a:gd name="adj2" fmla="val 37565"/>
              </a:avLst>
            </a:prstGeom>
            <a:solidFill>
              <a:srgbClr val="4F81BD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2549" name="Text Box 19">
              <a:extLst>
                <a:ext uri="{FF2B5EF4-FFF2-40B4-BE49-F238E27FC236}">
                  <a16:creationId xmlns:a16="http://schemas.microsoft.com/office/drawing/2014/main" id="{1E735E90-47E4-4F73-BC74-6B5702ACEF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" y="3728"/>
              <a:ext cx="1238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000">
                  <a:solidFill>
                    <a:srgbClr val="000000"/>
                  </a:solidFill>
                  <a:ea typeface="Arial Unicode MS" pitchFamily="34" charset="-128"/>
                </a:rPr>
                <a:t>Инвертирован-</a:t>
              </a:r>
            </a:p>
            <a:p>
              <a:pPr eaLnBrk="1" hangingPunct="1"/>
              <a:r>
                <a:rPr lang="ru-RU" altLang="ru-RU" sz="2000">
                  <a:solidFill>
                    <a:srgbClr val="000000"/>
                  </a:solidFill>
                  <a:ea typeface="Arial Unicode MS" pitchFamily="34" charset="-128"/>
                </a:rPr>
                <a:t>ный индекс</a:t>
              </a:r>
            </a:p>
          </p:txBody>
        </p:sp>
        <p:grpSp>
          <p:nvGrpSpPr>
            <p:cNvPr id="22550" name="Group 20">
              <a:extLst>
                <a:ext uri="{FF2B5EF4-FFF2-40B4-BE49-F238E27FC236}">
                  <a16:creationId xmlns:a16="http://schemas.microsoft.com/office/drawing/2014/main" id="{94B4808E-7CA2-4DC4-8BE0-07EEF41A6F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85" y="3258"/>
              <a:ext cx="2750" cy="1009"/>
              <a:chOff x="2985" y="3258"/>
              <a:chExt cx="2750" cy="1009"/>
            </a:xfrm>
          </p:grpSpPr>
          <p:grpSp>
            <p:nvGrpSpPr>
              <p:cNvPr id="22551" name="Group 21">
                <a:extLst>
                  <a:ext uri="{FF2B5EF4-FFF2-40B4-BE49-F238E27FC236}">
                    <a16:creationId xmlns:a16="http://schemas.microsoft.com/office/drawing/2014/main" id="{C0C8644D-DFCC-4CE8-BBED-DE6258ED2C3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85" y="3306"/>
                <a:ext cx="1814" cy="961"/>
                <a:chOff x="2985" y="3306"/>
                <a:chExt cx="1814" cy="961"/>
              </a:xfrm>
            </p:grpSpPr>
            <p:sp>
              <p:nvSpPr>
                <p:cNvPr id="22563" name="Text Box 22">
                  <a:extLst>
                    <a:ext uri="{FF2B5EF4-FFF2-40B4-BE49-F238E27FC236}">
                      <a16:creationId xmlns:a16="http://schemas.microsoft.com/office/drawing/2014/main" id="{916A4261-10B0-4D94-BAF3-AEBF2B9DF20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024" y="3306"/>
                  <a:ext cx="647" cy="289"/>
                </a:xfrm>
                <a:prstGeom prst="rect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ru-RU" sz="2400" b="1" i="1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 Unicode MS" pitchFamily="34" charset="-128"/>
                    </a:rPr>
                    <a:t>friend</a:t>
                  </a:r>
                </a:p>
              </p:txBody>
            </p:sp>
            <p:sp>
              <p:nvSpPr>
                <p:cNvPr id="22564" name="Text Box 23">
                  <a:extLst>
                    <a:ext uri="{FF2B5EF4-FFF2-40B4-BE49-F238E27FC236}">
                      <a16:creationId xmlns:a16="http://schemas.microsoft.com/office/drawing/2014/main" id="{038C7732-E94B-4DCE-8112-545C6E59D1E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021" y="3642"/>
                  <a:ext cx="699" cy="289"/>
                </a:xfrm>
                <a:prstGeom prst="rect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ru-RU" sz="2400" b="1" i="1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 Unicode MS" pitchFamily="34" charset="-128"/>
                    </a:rPr>
                    <a:t>roman</a:t>
                  </a:r>
                </a:p>
              </p:txBody>
            </p:sp>
            <p:sp>
              <p:nvSpPr>
                <p:cNvPr id="22565" name="Text Box 24">
                  <a:extLst>
                    <a:ext uri="{FF2B5EF4-FFF2-40B4-BE49-F238E27FC236}">
                      <a16:creationId xmlns:a16="http://schemas.microsoft.com/office/drawing/2014/main" id="{C2984E9D-9AED-4707-A73B-B3E047E18FB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985" y="3978"/>
                  <a:ext cx="1211" cy="289"/>
                </a:xfrm>
                <a:prstGeom prst="rect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ru-RU" sz="2400" b="1" i="1">
                      <a:solidFill>
                        <a:srgbClr val="000000"/>
                      </a:solidFill>
                      <a:latin typeface="Calibri" panose="020F0502020204030204" pitchFamily="34" charset="0"/>
                      <a:ea typeface="Arial Unicode MS" pitchFamily="34" charset="-128"/>
                    </a:rPr>
                    <a:t>countryman</a:t>
                  </a:r>
                </a:p>
              </p:txBody>
            </p:sp>
            <p:sp>
              <p:nvSpPr>
                <p:cNvPr id="22566" name="AutoShape 25">
                  <a:extLst>
                    <a:ext uri="{FF2B5EF4-FFF2-40B4-BE49-F238E27FC236}">
                      <a16:creationId xmlns:a16="http://schemas.microsoft.com/office/drawing/2014/main" id="{6B7B40E5-F68D-4BA4-9BFD-234ED67C9E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80" y="3354"/>
                  <a:ext cx="719" cy="14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365 w 21600"/>
                    <a:gd name="T13" fmla="*/ 5438 h 21600"/>
                    <a:gd name="T14" fmla="*/ 18896 w 21600"/>
                    <a:gd name="T15" fmla="*/ 16162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6200" y="0"/>
                      </a:moveTo>
                      <a:lnTo>
                        <a:pt x="16200" y="5400"/>
                      </a:lnTo>
                      <a:lnTo>
                        <a:pt x="3375" y="5400"/>
                      </a:lnTo>
                      <a:lnTo>
                        <a:pt x="3375" y="16200"/>
                      </a:lnTo>
                      <a:lnTo>
                        <a:pt x="16200" y="162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close/>
                    </a:path>
                    <a:path w="21600" h="21600">
                      <a:moveTo>
                        <a:pt x="1350" y="5400"/>
                      </a:moveTo>
                      <a:lnTo>
                        <a:pt x="1350" y="16200"/>
                      </a:lnTo>
                      <a:lnTo>
                        <a:pt x="2700" y="16200"/>
                      </a:lnTo>
                      <a:lnTo>
                        <a:pt x="2700" y="5400"/>
                      </a:lnTo>
                      <a:close/>
                    </a:path>
                    <a:path w="21600" h="21600">
                      <a:moveTo>
                        <a:pt x="0" y="5400"/>
                      </a:moveTo>
                      <a:lnTo>
                        <a:pt x="0" y="16200"/>
                      </a:lnTo>
                      <a:lnTo>
                        <a:pt x="675" y="16200"/>
                      </a:lnTo>
                      <a:lnTo>
                        <a:pt x="675" y="5400"/>
                      </a:lnTo>
                      <a:close/>
                    </a:path>
                  </a:pathLst>
                </a:cu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567" name="AutoShape 26">
                  <a:extLst>
                    <a:ext uri="{FF2B5EF4-FFF2-40B4-BE49-F238E27FC236}">
                      <a16:creationId xmlns:a16="http://schemas.microsoft.com/office/drawing/2014/main" id="{6C7A3AE4-41E7-475D-8AED-9CFF0B8D20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80" y="3690"/>
                  <a:ext cx="719" cy="14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365 w 21600"/>
                    <a:gd name="T13" fmla="*/ 5438 h 21600"/>
                    <a:gd name="T14" fmla="*/ 18896 w 21600"/>
                    <a:gd name="T15" fmla="*/ 16162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6200" y="0"/>
                      </a:moveTo>
                      <a:lnTo>
                        <a:pt x="16200" y="5400"/>
                      </a:lnTo>
                      <a:lnTo>
                        <a:pt x="3375" y="5400"/>
                      </a:lnTo>
                      <a:lnTo>
                        <a:pt x="3375" y="16200"/>
                      </a:lnTo>
                      <a:lnTo>
                        <a:pt x="16200" y="162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close/>
                    </a:path>
                    <a:path w="21600" h="21600">
                      <a:moveTo>
                        <a:pt x="1350" y="5400"/>
                      </a:moveTo>
                      <a:lnTo>
                        <a:pt x="1350" y="16200"/>
                      </a:lnTo>
                      <a:lnTo>
                        <a:pt x="2700" y="16200"/>
                      </a:lnTo>
                      <a:lnTo>
                        <a:pt x="2700" y="5400"/>
                      </a:lnTo>
                      <a:close/>
                    </a:path>
                    <a:path w="21600" h="21600">
                      <a:moveTo>
                        <a:pt x="0" y="5400"/>
                      </a:moveTo>
                      <a:lnTo>
                        <a:pt x="0" y="16200"/>
                      </a:lnTo>
                      <a:lnTo>
                        <a:pt x="675" y="16200"/>
                      </a:lnTo>
                      <a:lnTo>
                        <a:pt x="675" y="5400"/>
                      </a:lnTo>
                      <a:close/>
                    </a:path>
                  </a:pathLst>
                </a:cu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568" name="AutoShape 27">
                  <a:extLst>
                    <a:ext uri="{FF2B5EF4-FFF2-40B4-BE49-F238E27FC236}">
                      <a16:creationId xmlns:a16="http://schemas.microsoft.com/office/drawing/2014/main" id="{8DBE3FEB-60C9-45B0-B958-DA8AAA7FA4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80" y="4026"/>
                  <a:ext cx="719" cy="14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365 w 21600"/>
                    <a:gd name="T13" fmla="*/ 5438 h 21600"/>
                    <a:gd name="T14" fmla="*/ 18896 w 21600"/>
                    <a:gd name="T15" fmla="*/ 16162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6200" y="0"/>
                      </a:moveTo>
                      <a:lnTo>
                        <a:pt x="16200" y="5400"/>
                      </a:lnTo>
                      <a:lnTo>
                        <a:pt x="3375" y="5400"/>
                      </a:lnTo>
                      <a:lnTo>
                        <a:pt x="3375" y="16200"/>
                      </a:lnTo>
                      <a:lnTo>
                        <a:pt x="16200" y="16200"/>
                      </a:lnTo>
                      <a:lnTo>
                        <a:pt x="16200" y="21600"/>
                      </a:lnTo>
                      <a:lnTo>
                        <a:pt x="21600" y="10800"/>
                      </a:lnTo>
                      <a:close/>
                    </a:path>
                    <a:path w="21600" h="21600">
                      <a:moveTo>
                        <a:pt x="1350" y="5400"/>
                      </a:moveTo>
                      <a:lnTo>
                        <a:pt x="1350" y="16200"/>
                      </a:lnTo>
                      <a:lnTo>
                        <a:pt x="2700" y="16200"/>
                      </a:lnTo>
                      <a:lnTo>
                        <a:pt x="2700" y="5400"/>
                      </a:lnTo>
                      <a:close/>
                    </a:path>
                    <a:path w="21600" h="21600">
                      <a:moveTo>
                        <a:pt x="0" y="5400"/>
                      </a:moveTo>
                      <a:lnTo>
                        <a:pt x="0" y="16200"/>
                      </a:lnTo>
                      <a:lnTo>
                        <a:pt x="675" y="16200"/>
                      </a:lnTo>
                      <a:lnTo>
                        <a:pt x="675" y="5400"/>
                      </a:lnTo>
                      <a:close/>
                    </a:path>
                  </a:pathLst>
                </a:cu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2552" name="Text Box 28">
                <a:extLst>
                  <a:ext uri="{FF2B5EF4-FFF2-40B4-BE49-F238E27FC236}">
                    <a16:creationId xmlns:a16="http://schemas.microsoft.com/office/drawing/2014/main" id="{F6992A58-AE6E-4949-8BF0-0CBF40D72E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87" y="3258"/>
                <a:ext cx="234" cy="289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ru-RU" sz="2400">
                    <a:solidFill>
                      <a:srgbClr val="000000"/>
                    </a:solidFill>
                    <a:latin typeface="Lucida Sans" panose="020B0602030504020204" pitchFamily="34" charset="0"/>
                    <a:ea typeface="Arial Unicode MS" pitchFamily="34" charset="-128"/>
                  </a:rPr>
                  <a:t>2</a:t>
                </a:r>
              </a:p>
            </p:txBody>
          </p:sp>
          <p:sp>
            <p:nvSpPr>
              <p:cNvPr id="22553" name="Text Box 29">
                <a:extLst>
                  <a:ext uri="{FF2B5EF4-FFF2-40B4-BE49-F238E27FC236}">
                    <a16:creationId xmlns:a16="http://schemas.microsoft.com/office/drawing/2014/main" id="{4107225F-BA65-4991-934C-8E7F2CF21FF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295" y="3258"/>
                <a:ext cx="234" cy="289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ru-RU" sz="2400">
                    <a:solidFill>
                      <a:srgbClr val="000000"/>
                    </a:solidFill>
                    <a:latin typeface="Lucida Sans" panose="020B0602030504020204" pitchFamily="34" charset="0"/>
                    <a:ea typeface="Arial Unicode MS" pitchFamily="34" charset="-128"/>
                  </a:rPr>
                  <a:t>4</a:t>
                </a:r>
              </a:p>
            </p:txBody>
          </p:sp>
          <p:sp>
            <p:nvSpPr>
              <p:cNvPr id="22554" name="Text Box 30">
                <a:extLst>
                  <a:ext uri="{FF2B5EF4-FFF2-40B4-BE49-F238E27FC236}">
                    <a16:creationId xmlns:a16="http://schemas.microsoft.com/office/drawing/2014/main" id="{08131D58-1384-4C3D-9698-729CEDB0DB1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08" y="3594"/>
                <a:ext cx="234" cy="289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ru-RU" sz="2400">
                    <a:solidFill>
                      <a:srgbClr val="000000"/>
                    </a:solidFill>
                    <a:latin typeface="Lucida Sans" panose="020B0602030504020204" pitchFamily="34" charset="0"/>
                    <a:ea typeface="Arial Unicode MS" pitchFamily="34" charset="-128"/>
                  </a:rPr>
                  <a:t>2</a:t>
                </a:r>
              </a:p>
            </p:txBody>
          </p:sp>
          <p:sp>
            <p:nvSpPr>
              <p:cNvPr id="22555" name="Text Box 31">
                <a:extLst>
                  <a:ext uri="{FF2B5EF4-FFF2-40B4-BE49-F238E27FC236}">
                    <a16:creationId xmlns:a16="http://schemas.microsoft.com/office/drawing/2014/main" id="{F7EA195A-3FF1-4069-A38C-1611ACCC1C1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48" y="3936"/>
                <a:ext cx="383" cy="289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ru-RU" sz="2400">
                    <a:solidFill>
                      <a:srgbClr val="000000"/>
                    </a:solidFill>
                    <a:latin typeface="Lucida Sans" panose="020B0602030504020204" pitchFamily="34" charset="0"/>
                    <a:ea typeface="Arial Unicode MS" pitchFamily="34" charset="-128"/>
                  </a:rPr>
                  <a:t>13</a:t>
                </a:r>
              </a:p>
            </p:txBody>
          </p:sp>
          <p:sp>
            <p:nvSpPr>
              <p:cNvPr id="22556" name="Text Box 32">
                <a:extLst>
                  <a:ext uri="{FF2B5EF4-FFF2-40B4-BE49-F238E27FC236}">
                    <a16:creationId xmlns:a16="http://schemas.microsoft.com/office/drawing/2014/main" id="{1AEF7F01-B672-4365-B8D4-EA279202A4F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80" y="3930"/>
                <a:ext cx="355" cy="289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ru-RU" sz="2400">
                    <a:solidFill>
                      <a:srgbClr val="000000"/>
                    </a:solidFill>
                    <a:latin typeface="Lucida Sans" panose="020B0602030504020204" pitchFamily="34" charset="0"/>
                    <a:ea typeface="Arial Unicode MS" pitchFamily="34" charset="-128"/>
                  </a:rPr>
                  <a:t>16</a:t>
                </a:r>
              </a:p>
            </p:txBody>
          </p:sp>
          <p:cxnSp>
            <p:nvCxnSpPr>
              <p:cNvPr id="22557" name="AutoShape 33">
                <a:extLst>
                  <a:ext uri="{FF2B5EF4-FFF2-40B4-BE49-F238E27FC236}">
                    <a16:creationId xmlns:a16="http://schemas.microsoft.com/office/drawing/2014/main" id="{97FB1120-E858-45BD-A3C2-BC43C06C8242}"/>
                  </a:ext>
                </a:extLst>
              </p:cNvPr>
              <p:cNvCxnSpPr>
                <a:cxnSpLocks noChangeShapeType="1"/>
                <a:stCxn id="22552" idx="3"/>
                <a:endCxn id="22553" idx="1"/>
              </p:cNvCxnSpPr>
              <p:nvPr/>
            </p:nvCxnSpPr>
            <p:spPr bwMode="auto">
              <a:xfrm>
                <a:off x="5112" y="3405"/>
                <a:ext cx="178" cy="0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558" name="AutoShape 34">
                <a:extLst>
                  <a:ext uri="{FF2B5EF4-FFF2-40B4-BE49-F238E27FC236}">
                    <a16:creationId xmlns:a16="http://schemas.microsoft.com/office/drawing/2014/main" id="{25DE1D1C-3069-4237-91D4-1DBDEFE65984}"/>
                  </a:ext>
                </a:extLst>
              </p:cNvPr>
              <p:cNvCxnSpPr>
                <a:cxnSpLocks noChangeShapeType="1"/>
                <a:stCxn id="22553" idx="3"/>
              </p:cNvCxnSpPr>
              <p:nvPr/>
            </p:nvCxnSpPr>
            <p:spPr bwMode="auto">
              <a:xfrm>
                <a:off x="5534" y="3405"/>
                <a:ext cx="192" cy="0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2559" name="Text Box 35">
                <a:extLst>
                  <a:ext uri="{FF2B5EF4-FFF2-40B4-BE49-F238E27FC236}">
                    <a16:creationId xmlns:a16="http://schemas.microsoft.com/office/drawing/2014/main" id="{F8F1C118-7967-4C87-90F7-C70295D915F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00" y="3594"/>
                <a:ext cx="234" cy="289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ru-RU" sz="2400">
                    <a:solidFill>
                      <a:srgbClr val="000000"/>
                    </a:solidFill>
                    <a:latin typeface="Lucida Sans" panose="020B0602030504020204" pitchFamily="34" charset="0"/>
                    <a:ea typeface="Arial Unicode MS" pitchFamily="34" charset="-128"/>
                  </a:rPr>
                  <a:t>1</a:t>
                </a:r>
              </a:p>
            </p:txBody>
          </p:sp>
          <p:cxnSp>
            <p:nvCxnSpPr>
              <p:cNvPr id="22560" name="AutoShape 36">
                <a:extLst>
                  <a:ext uri="{FF2B5EF4-FFF2-40B4-BE49-F238E27FC236}">
                    <a16:creationId xmlns:a16="http://schemas.microsoft.com/office/drawing/2014/main" id="{15D02D8F-20B1-4FD1-8480-926C7E2D099A}"/>
                  </a:ext>
                </a:extLst>
              </p:cNvPr>
              <p:cNvCxnSpPr>
                <a:cxnSpLocks noChangeShapeType="1"/>
                <a:stCxn id="22559" idx="3"/>
                <a:endCxn id="22554" idx="1"/>
              </p:cNvCxnSpPr>
              <p:nvPr/>
            </p:nvCxnSpPr>
            <p:spPr bwMode="auto">
              <a:xfrm>
                <a:off x="5125" y="3741"/>
                <a:ext cx="178" cy="0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561" name="AutoShape 37">
                <a:extLst>
                  <a:ext uri="{FF2B5EF4-FFF2-40B4-BE49-F238E27FC236}">
                    <a16:creationId xmlns:a16="http://schemas.microsoft.com/office/drawing/2014/main" id="{F091BAF5-B933-4562-B136-AF77C4CAD300}"/>
                  </a:ext>
                </a:extLst>
              </p:cNvPr>
              <p:cNvCxnSpPr>
                <a:cxnSpLocks noChangeShapeType="1"/>
                <a:stCxn id="22554" idx="3"/>
              </p:cNvCxnSpPr>
              <p:nvPr/>
            </p:nvCxnSpPr>
            <p:spPr bwMode="auto">
              <a:xfrm>
                <a:off x="5547" y="3741"/>
                <a:ext cx="178" cy="0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562" name="AutoShape 38">
                <a:extLst>
                  <a:ext uri="{FF2B5EF4-FFF2-40B4-BE49-F238E27FC236}">
                    <a16:creationId xmlns:a16="http://schemas.microsoft.com/office/drawing/2014/main" id="{6656FD47-EDE2-498B-A211-7A8304E16284}"/>
                  </a:ext>
                </a:extLst>
              </p:cNvPr>
              <p:cNvCxnSpPr>
                <a:cxnSpLocks noChangeShapeType="1"/>
                <a:stCxn id="22555" idx="3"/>
                <a:endCxn id="22556" idx="1"/>
              </p:cNvCxnSpPr>
              <p:nvPr/>
            </p:nvCxnSpPr>
            <p:spPr bwMode="auto">
              <a:xfrm flipV="1">
                <a:off x="5232" y="4076"/>
                <a:ext cx="143" cy="5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22534" name="Group 39">
            <a:extLst>
              <a:ext uri="{FF2B5EF4-FFF2-40B4-BE49-F238E27FC236}">
                <a16:creationId xmlns:a16="http://schemas.microsoft.com/office/drawing/2014/main" id="{F1EFB286-BD74-4611-86EC-8D92C4B4A865}"/>
              </a:ext>
            </a:extLst>
          </p:cNvPr>
          <p:cNvGrpSpPr>
            <a:grpSpLocks/>
          </p:cNvGrpSpPr>
          <p:nvPr/>
        </p:nvGrpSpPr>
        <p:grpSpPr bwMode="auto">
          <a:xfrm>
            <a:off x="3451225" y="1752600"/>
            <a:ext cx="1195388" cy="404813"/>
            <a:chOff x="2174" y="1104"/>
            <a:chExt cx="753" cy="255"/>
          </a:xfrm>
        </p:grpSpPr>
        <p:pic>
          <p:nvPicPr>
            <p:cNvPr id="22542" name="Picture 40">
              <a:extLst>
                <a:ext uri="{FF2B5EF4-FFF2-40B4-BE49-F238E27FC236}">
                  <a16:creationId xmlns:a16="http://schemas.microsoft.com/office/drawing/2014/main" id="{C6446DFD-8A7F-4007-800C-177DBE2DCD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4" y="1104"/>
              <a:ext cx="199" cy="17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EEECE1"/>
              </a:solidFill>
              <a:miter lim="800000"/>
              <a:headEnd/>
              <a:tailEnd/>
            </a:ln>
          </p:spPr>
        </p:pic>
        <p:pic>
          <p:nvPicPr>
            <p:cNvPr id="22543" name="Picture 41">
              <a:extLst>
                <a:ext uri="{FF2B5EF4-FFF2-40B4-BE49-F238E27FC236}">
                  <a16:creationId xmlns:a16="http://schemas.microsoft.com/office/drawing/2014/main" id="{DFB77D4F-A3FA-4877-B0DE-05B5927050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2" y="1146"/>
              <a:ext cx="199" cy="17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EEECE1"/>
              </a:solidFill>
              <a:miter lim="800000"/>
              <a:headEnd/>
              <a:tailEnd/>
            </a:ln>
          </p:spPr>
        </p:pic>
        <p:pic>
          <p:nvPicPr>
            <p:cNvPr id="22544" name="Picture 42">
              <a:extLst>
                <a:ext uri="{FF2B5EF4-FFF2-40B4-BE49-F238E27FC236}">
                  <a16:creationId xmlns:a16="http://schemas.microsoft.com/office/drawing/2014/main" id="{2D7097E8-3AB6-4ACA-BD8B-0058122BE9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2" y="1189"/>
              <a:ext cx="199" cy="17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EEECE1"/>
              </a:solidFill>
              <a:miter lim="800000"/>
              <a:headEnd/>
              <a:tailEnd/>
            </a:ln>
          </p:spPr>
        </p:pic>
        <p:pic>
          <p:nvPicPr>
            <p:cNvPr id="22545" name="Picture 43">
              <a:extLst>
                <a:ext uri="{FF2B5EF4-FFF2-40B4-BE49-F238E27FC236}">
                  <a16:creationId xmlns:a16="http://schemas.microsoft.com/office/drawing/2014/main" id="{B5DBA3A8-390E-4D32-8834-2697C33D59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" y="1146"/>
              <a:ext cx="199" cy="170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EEECE1"/>
              </a:solidFill>
              <a:miter lim="800000"/>
              <a:headEnd/>
              <a:tailEnd/>
            </a:ln>
          </p:spPr>
        </p:pic>
        <p:pic>
          <p:nvPicPr>
            <p:cNvPr id="22546" name="Picture 44">
              <a:extLst>
                <a:ext uri="{FF2B5EF4-FFF2-40B4-BE49-F238E27FC236}">
                  <a16:creationId xmlns:a16="http://schemas.microsoft.com/office/drawing/2014/main" id="{D9778C5B-7353-46CE-BC8E-7A6C0B4F26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8" y="1104"/>
              <a:ext cx="159" cy="164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EEECE1"/>
              </a:solidFill>
              <a:miter lim="800000"/>
              <a:headEnd/>
              <a:tailEnd/>
            </a:ln>
          </p:spPr>
        </p:pic>
      </p:grpSp>
      <p:sp>
        <p:nvSpPr>
          <p:cNvPr id="22535" name="AutoShape 45">
            <a:extLst>
              <a:ext uri="{FF2B5EF4-FFF2-40B4-BE49-F238E27FC236}">
                <a16:creationId xmlns:a16="http://schemas.microsoft.com/office/drawing/2014/main" id="{32259A66-0818-42DF-9FE6-BC9B7ED305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2209800"/>
            <a:ext cx="304800" cy="533400"/>
          </a:xfrm>
          <a:prstGeom prst="downArrow">
            <a:avLst>
              <a:gd name="adj1" fmla="val 50000"/>
              <a:gd name="adj2" fmla="val 43750"/>
            </a:avLst>
          </a:prstGeom>
          <a:solidFill>
            <a:srgbClr val="4F81B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2536" name="Text Box 46">
            <a:extLst>
              <a:ext uri="{FF2B5EF4-FFF2-40B4-BE49-F238E27FC236}">
                <a16:creationId xmlns:a16="http://schemas.microsoft.com/office/drawing/2014/main" id="{1EE24230-BBBE-4632-8520-4CEE378203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238" y="1700213"/>
            <a:ext cx="211296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>
                <a:solidFill>
                  <a:srgbClr val="000000"/>
                </a:solidFill>
                <a:ea typeface="Arial Unicode MS" pitchFamily="34" charset="-128"/>
              </a:rPr>
              <a:t>Документы для</a:t>
            </a:r>
          </a:p>
          <a:p>
            <a:pPr eaLnBrk="1" hangingPunct="1"/>
            <a:r>
              <a:rPr lang="ru-RU" altLang="ru-RU" sz="2000">
                <a:solidFill>
                  <a:srgbClr val="000000"/>
                </a:solidFill>
                <a:ea typeface="Arial Unicode MS" pitchFamily="34" charset="-128"/>
              </a:rPr>
              <a:t>индексирования</a:t>
            </a:r>
          </a:p>
        </p:txBody>
      </p:sp>
      <p:sp>
        <p:nvSpPr>
          <p:cNvPr id="22537" name="Rectangle 47">
            <a:extLst>
              <a:ext uri="{FF2B5EF4-FFF2-40B4-BE49-F238E27FC236}">
                <a16:creationId xmlns:a16="http://schemas.microsoft.com/office/drawing/2014/main" id="{C4B1E186-427E-4531-8DE0-65799ACD99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5063" y="1751013"/>
            <a:ext cx="3932237" cy="4603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t>Friends, Romans, countrymen.</a:t>
            </a:r>
          </a:p>
        </p:txBody>
      </p:sp>
      <p:sp>
        <p:nvSpPr>
          <p:cNvPr id="22538" name="Oval 48">
            <a:extLst>
              <a:ext uri="{FF2B5EF4-FFF2-40B4-BE49-F238E27FC236}">
                <a16:creationId xmlns:a16="http://schemas.microsoft.com/office/drawing/2014/main" id="{F83A51EC-CB07-491D-8555-934CFB364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2286000"/>
            <a:ext cx="76200" cy="76200"/>
          </a:xfrm>
          <a:prstGeom prst="ellipse">
            <a:avLst/>
          </a:prstGeom>
          <a:solidFill>
            <a:srgbClr val="0000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2539" name="Oval 49">
            <a:extLst>
              <a:ext uri="{FF2B5EF4-FFF2-40B4-BE49-F238E27FC236}">
                <a16:creationId xmlns:a16="http://schemas.microsoft.com/office/drawing/2014/main" id="{9665155C-0A62-48DF-974D-199D6A548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2438400"/>
            <a:ext cx="76200" cy="76200"/>
          </a:xfrm>
          <a:prstGeom prst="ellipse">
            <a:avLst/>
          </a:prstGeom>
          <a:solidFill>
            <a:srgbClr val="0000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2540" name="Oval 50">
            <a:extLst>
              <a:ext uri="{FF2B5EF4-FFF2-40B4-BE49-F238E27FC236}">
                <a16:creationId xmlns:a16="http://schemas.microsoft.com/office/drawing/2014/main" id="{3D2695AA-019C-4C43-A825-F835C14BA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2590800"/>
            <a:ext cx="76200" cy="76200"/>
          </a:xfrm>
          <a:prstGeom prst="ellipse">
            <a:avLst/>
          </a:prstGeom>
          <a:solidFill>
            <a:srgbClr val="0000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2541" name="Text Box 51">
            <a:extLst>
              <a:ext uri="{FF2B5EF4-FFF2-40B4-BE49-F238E27FC236}">
                <a16:creationId xmlns:a16="http://schemas.microsoft.com/office/drawing/2014/main" id="{DF6C7D83-0378-46EF-9712-7399CBD9B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1.2</a:t>
            </a:r>
          </a:p>
        </p:txBody>
      </p:sp>
      <p:pic>
        <p:nvPicPr>
          <p:cNvPr id="5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7E2B029-E6F3-4FAF-B658-9748E49591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67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1">
            <a:extLst>
              <a:ext uri="{FF2B5EF4-FFF2-40B4-BE49-F238E27FC236}">
                <a16:creationId xmlns:a16="http://schemas.microsoft.com/office/drawing/2014/main" id="{59FD88DE-E59E-4AF3-9877-282AAFA78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-85725"/>
            <a:ext cx="83629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>
                <a:solidFill>
                  <a:srgbClr val="000000"/>
                </a:solidFill>
              </a:rPr>
              <a:t>Шаги индексатора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: </a:t>
            </a:r>
            <a:br>
              <a:rPr lang="ru-RU" altLang="ru-RU" sz="3200">
                <a:solidFill>
                  <a:srgbClr val="000000"/>
                </a:solidFill>
              </a:rPr>
            </a:br>
            <a:r>
              <a:rPr lang="ru-RU" altLang="ru-RU" sz="3200">
                <a:solidFill>
                  <a:srgbClr val="000000"/>
                </a:solidFill>
              </a:rPr>
              <a:t>Последовательность токенов</a:t>
            </a:r>
          </a:p>
        </p:txBody>
      </p:sp>
      <p:sp>
        <p:nvSpPr>
          <p:cNvPr id="2052" name="Text Box 2">
            <a:extLst>
              <a:ext uri="{FF2B5EF4-FFF2-40B4-BE49-F238E27FC236}">
                <a16:creationId xmlns:a16="http://schemas.microsoft.com/office/drawing/2014/main" id="{C0933490-AA76-4F48-8D71-324AC45AE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741488"/>
            <a:ext cx="6781800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</a:pPr>
            <a:r>
              <a:rPr lang="ru-RU" altLang="ru-RU" sz="2600">
                <a:solidFill>
                  <a:srgbClr val="000000"/>
                </a:solidFill>
              </a:rPr>
              <a:t>Последовательность</a:t>
            </a:r>
            <a:r>
              <a:rPr lang="en-US" altLang="ru-RU" sz="26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600">
                <a:solidFill>
                  <a:srgbClr val="000000"/>
                </a:solidFill>
              </a:rPr>
              <a:t>пар </a:t>
            </a:r>
            <a:r>
              <a:rPr lang="en-US" altLang="ru-RU" sz="2600">
                <a:solidFill>
                  <a:srgbClr val="000000"/>
                </a:solidFill>
                <a:latin typeface="Calibri" panose="020F0502020204030204" pitchFamily="34" charset="0"/>
              </a:rPr>
              <a:t>(</a:t>
            </a:r>
            <a:r>
              <a:rPr lang="ru-RU" altLang="ru-RU" sz="2600">
                <a:solidFill>
                  <a:srgbClr val="000000"/>
                </a:solidFill>
              </a:rPr>
              <a:t>Токен</a:t>
            </a:r>
            <a:r>
              <a:rPr lang="en-US" altLang="ru-RU" sz="2600">
                <a:solidFill>
                  <a:srgbClr val="000000"/>
                </a:solidFill>
                <a:latin typeface="Calibri" panose="020F0502020204030204" pitchFamily="34" charset="0"/>
              </a:rPr>
              <a:t>, DocID)</a:t>
            </a:r>
          </a:p>
        </p:txBody>
      </p:sp>
      <p:sp>
        <p:nvSpPr>
          <p:cNvPr id="2053" name="Rectangle 3">
            <a:extLst>
              <a:ext uri="{FF2B5EF4-FFF2-40B4-BE49-F238E27FC236}">
                <a16:creationId xmlns:a16="http://schemas.microsoft.com/office/drawing/2014/main" id="{4644697B-7D2D-4CF4-901B-0FA8729CCB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13" y="4327525"/>
            <a:ext cx="2824162" cy="1557338"/>
          </a:xfrm>
          <a:prstGeom prst="rect">
            <a:avLst/>
          </a:prstGeom>
          <a:solidFill>
            <a:srgbClr val="4F81BD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I did enact Julius</a:t>
            </a:r>
          </a:p>
          <a:p>
            <a:pPr algn="ctr" eaLnBrk="1" hangingPunct="1"/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Caesar I was killed </a:t>
            </a:r>
          </a:p>
          <a:p>
            <a:pPr algn="ctr" eaLnBrk="1" hangingPunct="1"/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i' the Capitol; </a:t>
            </a:r>
          </a:p>
          <a:p>
            <a:pPr algn="ctr" eaLnBrk="1" hangingPunct="1"/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Brutus killed me.</a:t>
            </a:r>
          </a:p>
        </p:txBody>
      </p:sp>
      <p:sp>
        <p:nvSpPr>
          <p:cNvPr id="2054" name="Text Box 4">
            <a:extLst>
              <a:ext uri="{FF2B5EF4-FFF2-40B4-BE49-F238E27FC236}">
                <a16:creationId xmlns:a16="http://schemas.microsoft.com/office/drawing/2014/main" id="{A5DF0D48-A2B2-44AF-BFCD-37F29F660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6825" y="3581400"/>
            <a:ext cx="9763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Doc 1</a:t>
            </a:r>
          </a:p>
        </p:txBody>
      </p:sp>
      <p:sp>
        <p:nvSpPr>
          <p:cNvPr id="2055" name="Rectangle 5">
            <a:extLst>
              <a:ext uri="{FF2B5EF4-FFF2-40B4-BE49-F238E27FC236}">
                <a16:creationId xmlns:a16="http://schemas.microsoft.com/office/drawing/2014/main" id="{2B13C51E-5C63-4DF5-8289-BD7F23409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3413" y="4403725"/>
            <a:ext cx="3181350" cy="1557338"/>
          </a:xfrm>
          <a:prstGeom prst="rect">
            <a:avLst/>
          </a:prstGeom>
          <a:solidFill>
            <a:srgbClr val="4F81BD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So let it be with</a:t>
            </a:r>
          </a:p>
          <a:p>
            <a:pPr algn="ctr" eaLnBrk="1" hangingPunct="1"/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Caesar. The noble</a:t>
            </a:r>
          </a:p>
          <a:p>
            <a:pPr algn="ctr" eaLnBrk="1" hangingPunct="1"/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Brutus hath told you</a:t>
            </a:r>
          </a:p>
          <a:p>
            <a:pPr algn="ctr" eaLnBrk="1" hangingPunct="1"/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Caesar was ambitious</a:t>
            </a:r>
          </a:p>
        </p:txBody>
      </p:sp>
      <p:sp>
        <p:nvSpPr>
          <p:cNvPr id="2056" name="Text Box 6">
            <a:extLst>
              <a:ext uri="{FF2B5EF4-FFF2-40B4-BE49-F238E27FC236}">
                <a16:creationId xmlns:a16="http://schemas.microsoft.com/office/drawing/2014/main" id="{5CBF550F-73BB-4EAF-8BDA-DC232E75C4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9213" y="3581400"/>
            <a:ext cx="9763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Doc 2</a:t>
            </a:r>
          </a:p>
        </p:txBody>
      </p:sp>
      <p:graphicFrame>
        <p:nvGraphicFramePr>
          <p:cNvPr id="2050" name="Object 2">
            <a:extLst>
              <a:ext uri="{FF2B5EF4-FFF2-40B4-BE49-F238E27FC236}">
                <a16:creationId xmlns:a16="http://schemas.microsoft.com/office/drawing/2014/main" id="{BE21B687-EF30-4958-B770-6314FB21AB9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27900" y="1782763"/>
          <a:ext cx="1319213" cy="4929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r:id="rId6" imgW="4077269" imgH="15242128" progId="">
                  <p:embed/>
                </p:oleObj>
              </mc:Choice>
              <mc:Fallback>
                <p:oleObj r:id="rId6" imgW="4077269" imgH="15242128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7900" y="1782763"/>
                        <a:ext cx="1319213" cy="4929187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4" name="Line 8">
            <a:extLst>
              <a:ext uri="{FF2B5EF4-FFF2-40B4-BE49-F238E27FC236}">
                <a16:creationId xmlns:a16="http://schemas.microsoft.com/office/drawing/2014/main" id="{AB9F9ECE-9BA0-401B-93F6-626B226295F4}"/>
              </a:ext>
            </a:extLst>
          </p:cNvPr>
          <p:cNvSpPr>
            <a:spLocks noChangeShapeType="1"/>
          </p:cNvSpPr>
          <p:nvPr/>
        </p:nvSpPr>
        <p:spPr bwMode="auto">
          <a:xfrm>
            <a:off x="5867400" y="3886200"/>
            <a:ext cx="1371600" cy="1588"/>
          </a:xfrm>
          <a:prstGeom prst="line">
            <a:avLst/>
          </a:prstGeom>
          <a:noFill/>
          <a:ln w="76320">
            <a:solidFill>
              <a:srgbClr val="000000"/>
            </a:solidFill>
            <a:miter lim="800000"/>
            <a:headEnd/>
            <a:tailEnd type="triangle" w="med" len="med"/>
          </a:ln>
          <a:effectLst>
            <a:outerShdw dist="17819" dir="2700000" algn="ctr" rotWithShape="0">
              <a:srgbClr val="EEECE1"/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2058" name="Text Box 9">
            <a:extLst>
              <a:ext uri="{FF2B5EF4-FFF2-40B4-BE49-F238E27FC236}">
                <a16:creationId xmlns:a16="http://schemas.microsoft.com/office/drawing/2014/main" id="{B8F7D2C4-2366-477B-BB51-6AEF301743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51F484A-CEE4-4483-8C93-0E12E75561F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1">
            <a:extLst>
              <a:ext uri="{FF2B5EF4-FFF2-40B4-BE49-F238E27FC236}">
                <a16:creationId xmlns:a16="http://schemas.microsoft.com/office/drawing/2014/main" id="{BC3D2A51-D5AE-4689-B40C-14C0100024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>
                <a:solidFill>
                  <a:srgbClr val="000000"/>
                </a:solidFill>
              </a:rPr>
              <a:t>Шаги индексатора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: </a:t>
            </a:r>
            <a:r>
              <a:rPr lang="ru-RU" altLang="ru-RU" sz="3200">
                <a:solidFill>
                  <a:srgbClr val="000000"/>
                </a:solidFill>
              </a:rPr>
              <a:t>Сортировка</a:t>
            </a:r>
          </a:p>
        </p:txBody>
      </p:sp>
      <p:sp>
        <p:nvSpPr>
          <p:cNvPr id="3077" name="Text Box 2">
            <a:extLst>
              <a:ext uri="{FF2B5EF4-FFF2-40B4-BE49-F238E27FC236}">
                <a16:creationId xmlns:a16="http://schemas.microsoft.com/office/drawing/2014/main" id="{28E29807-A5F7-4950-A1E6-C44C85656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71638"/>
            <a:ext cx="45720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525"/>
              </a:spcBef>
              <a:buFont typeface="Arial" panose="020B0604020202020204" pitchFamily="34" charset="0"/>
              <a:buChar char="•"/>
            </a:pPr>
            <a:r>
              <a:rPr lang="ru-RU" altLang="ru-RU" sz="2100">
                <a:solidFill>
                  <a:srgbClr val="000000"/>
                </a:solidFill>
              </a:rPr>
              <a:t>Сортировка по токенам и затем DocId</a:t>
            </a:r>
          </a:p>
        </p:txBody>
      </p:sp>
      <p:graphicFrame>
        <p:nvGraphicFramePr>
          <p:cNvPr id="3074" name="Object 2">
            <a:extLst>
              <a:ext uri="{FF2B5EF4-FFF2-40B4-BE49-F238E27FC236}">
                <a16:creationId xmlns:a16="http://schemas.microsoft.com/office/drawing/2014/main" id="{8BEB76B3-4C17-4268-BBAC-368D40B25C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62850" y="1782763"/>
          <a:ext cx="1217613" cy="492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r:id="rId6" imgW="4077269" imgH="16270971" progId="">
                  <p:embed/>
                </p:oleObj>
              </mc:Choice>
              <mc:Fallback>
                <p:oleObj r:id="rId6" imgW="4077269" imgH="16270971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2850" y="1782763"/>
                        <a:ext cx="1217613" cy="4922837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Line 4">
            <a:extLst>
              <a:ext uri="{FF2B5EF4-FFF2-40B4-BE49-F238E27FC236}">
                <a16:creationId xmlns:a16="http://schemas.microsoft.com/office/drawing/2014/main" id="{03762496-D24E-45DF-BCC6-EA80335391B7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3886200"/>
            <a:ext cx="381000" cy="1588"/>
          </a:xfrm>
          <a:prstGeom prst="line">
            <a:avLst/>
          </a:prstGeom>
          <a:noFill/>
          <a:ln w="7632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3075" name="Object 3">
            <a:extLst>
              <a:ext uri="{FF2B5EF4-FFF2-40B4-BE49-F238E27FC236}">
                <a16:creationId xmlns:a16="http://schemas.microsoft.com/office/drawing/2014/main" id="{2DC8936B-004C-4A05-844E-E5CAECCCC28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80100" y="1733550"/>
          <a:ext cx="1352550" cy="504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r:id="rId8" imgW="4077269" imgH="15127812" progId="">
                  <p:embed/>
                </p:oleObj>
              </mc:Choice>
              <mc:Fallback>
                <p:oleObj r:id="rId8" imgW="4077269" imgH="15127812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0100" y="1733550"/>
                        <a:ext cx="1352550" cy="5045075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9" name="AutoShape 6">
            <a:extLst>
              <a:ext uri="{FF2B5EF4-FFF2-40B4-BE49-F238E27FC236}">
                <a16:creationId xmlns:a16="http://schemas.microsoft.com/office/drawing/2014/main" id="{A88FA560-859E-46A7-ACE2-CE891EBF17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3463" y="2827338"/>
            <a:ext cx="2703512" cy="1238250"/>
          </a:xfrm>
          <a:prstGeom prst="upArrowCallout">
            <a:avLst>
              <a:gd name="adj1" fmla="val 61194"/>
              <a:gd name="adj2" fmla="val 61204"/>
              <a:gd name="adj3" fmla="val 16667"/>
              <a:gd name="adj4" fmla="val 66667"/>
            </a:avLst>
          </a:prstGeom>
          <a:solidFill>
            <a:srgbClr val="83ADC1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000000"/>
                </a:solidFill>
                <a:ea typeface="Arial Unicode MS" pitchFamily="34" charset="-128"/>
              </a:rPr>
              <a:t>Основной шаг</a:t>
            </a:r>
          </a:p>
          <a:p>
            <a:pPr algn="ctr" eaLnBrk="1" hangingPunct="1"/>
            <a:r>
              <a:rPr lang="ru-RU" altLang="ru-RU" sz="2400" b="1">
                <a:solidFill>
                  <a:srgbClr val="000000"/>
                </a:solidFill>
                <a:ea typeface="Arial Unicode MS" pitchFamily="34" charset="-128"/>
              </a:rPr>
              <a:t>индексирования</a:t>
            </a:r>
          </a:p>
        </p:txBody>
      </p:sp>
      <p:sp>
        <p:nvSpPr>
          <p:cNvPr id="3080" name="Text Box 7">
            <a:extLst>
              <a:ext uri="{FF2B5EF4-FFF2-40B4-BE49-F238E27FC236}">
                <a16:creationId xmlns:a16="http://schemas.microsoft.com/office/drawing/2014/main" id="{3F337664-09DC-42EF-87DE-DCAFB63EF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5C1E63E-848B-41F3-9972-8C13A7EB9B8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1">
            <a:extLst>
              <a:ext uri="{FF2B5EF4-FFF2-40B4-BE49-F238E27FC236}">
                <a16:creationId xmlns:a16="http://schemas.microsoft.com/office/drawing/2014/main" id="{49341BD1-AB1E-4225-866F-A2000CA6A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-50800"/>
            <a:ext cx="8229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5000"/>
              </a:lnSpc>
            </a:pPr>
            <a:r>
              <a:rPr lang="ru-RU" altLang="ru-RU" sz="3200">
                <a:solidFill>
                  <a:srgbClr val="000000"/>
                </a:solidFill>
              </a:rPr>
              <a:t>Шаги индексатора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:</a:t>
            </a:r>
            <a:r>
              <a:rPr lang="en-US" altLang="ru-RU" sz="65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3200">
                <a:solidFill>
                  <a:srgbClr val="000000"/>
                </a:solidFill>
              </a:rPr>
              <a:t>Словарь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 &amp; </a:t>
            </a:r>
            <a:r>
              <a:rPr lang="ru-RU" altLang="ru-RU" sz="3200">
                <a:solidFill>
                  <a:srgbClr val="000000"/>
                </a:solidFill>
              </a:rPr>
              <a:t>записи</a:t>
            </a:r>
          </a:p>
        </p:txBody>
      </p:sp>
      <p:sp>
        <p:nvSpPr>
          <p:cNvPr id="4100" name="Text Box 2">
            <a:extLst>
              <a:ext uri="{FF2B5EF4-FFF2-40B4-BE49-F238E27FC236}">
                <a16:creationId xmlns:a16="http://schemas.microsoft.com/office/drawing/2014/main" id="{56B299AB-9E82-4E56-90B6-20B74E2E3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125538"/>
            <a:ext cx="3335338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Вхождения токена в документе склеиваются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Расчленяются на словарь и записи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Добавляется информация о подокументной частотности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101" name="Line 3">
            <a:extLst>
              <a:ext uri="{FF2B5EF4-FFF2-40B4-BE49-F238E27FC236}">
                <a16:creationId xmlns:a16="http://schemas.microsoft.com/office/drawing/2014/main" id="{99909A91-3AA6-482B-B1AE-FBF0D9F0AA1C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0" y="3657600"/>
            <a:ext cx="685800" cy="1588"/>
          </a:xfrm>
          <a:prstGeom prst="line">
            <a:avLst/>
          </a:prstGeom>
          <a:noFill/>
          <a:ln w="7632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4098" name="Object 2">
            <a:extLst>
              <a:ext uri="{FF2B5EF4-FFF2-40B4-BE49-F238E27FC236}">
                <a16:creationId xmlns:a16="http://schemas.microsoft.com/office/drawing/2014/main" id="{8408A5DA-0902-4E38-AA88-17B59B976D5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2400" y="1827213"/>
          <a:ext cx="1217613" cy="492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" r:id="rId6" imgW="4077269" imgH="16270971" progId="">
                  <p:embed/>
                </p:oleObj>
              </mc:Choice>
              <mc:Fallback>
                <p:oleObj r:id="rId6" imgW="4077269" imgH="16270971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1827213"/>
                        <a:ext cx="1217613" cy="49212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Text Box 5">
            <a:extLst>
              <a:ext uri="{FF2B5EF4-FFF2-40B4-BE49-F238E27FC236}">
                <a16:creationId xmlns:a16="http://schemas.microsoft.com/office/drawing/2014/main" id="{56D8150A-0BEA-43E5-8FA7-4B74F9CCB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1.2</a:t>
            </a:r>
          </a:p>
        </p:txBody>
      </p:sp>
      <p:pic>
        <p:nvPicPr>
          <p:cNvPr id="4103" name="Picture 6">
            <a:extLst>
              <a:ext uri="{FF2B5EF4-FFF2-40B4-BE49-F238E27FC236}">
                <a16:creationId xmlns:a16="http://schemas.microsoft.com/office/drawing/2014/main" id="{87DA3A48-7C04-48D9-962F-AAE7423476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600200"/>
            <a:ext cx="280193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2BCCBB3-886A-40F4-A7EE-4E506AF7F2E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">
            <a:extLst>
              <a:ext uri="{FF2B5EF4-FFF2-40B4-BE49-F238E27FC236}">
                <a16:creationId xmlns:a16="http://schemas.microsoft.com/office/drawing/2014/main" id="{725D6ED2-70C3-462E-89A1-78C71665EA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>
                <a:solidFill>
                  <a:srgbClr val="000000"/>
                </a:solidFill>
              </a:rPr>
              <a:t>Обработка запроса</a:t>
            </a:r>
            <a:r>
              <a:rPr lang="en-US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: AND</a:t>
            </a:r>
          </a:p>
        </p:txBody>
      </p:sp>
      <p:sp>
        <p:nvSpPr>
          <p:cNvPr id="23555" name="Text Box 2">
            <a:extLst>
              <a:ext uri="{FF2B5EF4-FFF2-40B4-BE49-F238E27FC236}">
                <a16:creationId xmlns:a16="http://schemas.microsoft.com/office/drawing/2014/main" id="{EA9E954E-7D24-417B-96A6-53E6F4573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indent="-28416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ru-RU" altLang="ru-RU" sz="3200">
                <a:solidFill>
                  <a:srgbClr val="000000"/>
                </a:solidFill>
              </a:rPr>
              <a:t>Запрос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:</a:t>
            </a:r>
          </a:p>
          <a:p>
            <a:pPr lvl="1" eaLnBrk="1" hangingPunct="1">
              <a:spcBef>
                <a:spcPts val="700"/>
              </a:spcBef>
            </a:pPr>
            <a:r>
              <a:rPr lang="en-US" altLang="ru-RU" sz="2800" b="1" i="1">
                <a:solidFill>
                  <a:srgbClr val="000000"/>
                </a:solidFill>
                <a:latin typeface="Calibri" panose="020F0502020204030204" pitchFamily="34" charset="0"/>
              </a:rPr>
              <a:t>Brutus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800" i="1">
                <a:solidFill>
                  <a:srgbClr val="000000"/>
                </a:solidFill>
                <a:latin typeface="Calibri" panose="020F0502020204030204" pitchFamily="34" charset="0"/>
              </a:rPr>
              <a:t>AND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800" b="1" i="1">
                <a:solidFill>
                  <a:srgbClr val="000000"/>
                </a:solidFill>
                <a:latin typeface="Calibri" panose="020F0502020204030204" pitchFamily="34" charset="0"/>
              </a:rPr>
              <a:t>Caesar</a:t>
            </a:r>
          </a:p>
          <a:p>
            <a:pPr lvl="1" eaLnBrk="1" hangingPunct="1">
              <a:spcBef>
                <a:spcPts val="700"/>
              </a:spcBef>
              <a:buFont typeface="Arial" panose="020B0604020202020204" pitchFamily="34" charset="0"/>
              <a:buChar char="–"/>
            </a:pPr>
            <a:r>
              <a:rPr lang="ru-RU" altLang="ru-RU" sz="2800">
                <a:solidFill>
                  <a:srgbClr val="000000"/>
                </a:solidFill>
              </a:rPr>
              <a:t>Найти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800" b="1" i="1">
                <a:solidFill>
                  <a:srgbClr val="000000"/>
                </a:solidFill>
                <a:latin typeface="Calibri" panose="020F0502020204030204" pitchFamily="34" charset="0"/>
              </a:rPr>
              <a:t>Brutus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800">
                <a:solidFill>
                  <a:srgbClr val="000000"/>
                </a:solidFill>
              </a:rPr>
              <a:t>в словаре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;</a:t>
            </a:r>
          </a:p>
          <a:p>
            <a:pPr lvl="2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Извлечь все его </a:t>
            </a:r>
            <a:r>
              <a:rPr lang="en-US" altLang="ru-RU" sz="2400">
                <a:solidFill>
                  <a:srgbClr val="000000"/>
                </a:solidFill>
              </a:rPr>
              <a:t>docid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lvl="1" eaLnBrk="1" hangingPunct="1">
              <a:spcBef>
                <a:spcPts val="700"/>
              </a:spcBef>
              <a:buFont typeface="Arial" panose="020B0604020202020204" pitchFamily="34" charset="0"/>
              <a:buChar char="–"/>
            </a:pPr>
            <a:r>
              <a:rPr lang="ru-RU" altLang="ru-RU" sz="2800">
                <a:solidFill>
                  <a:srgbClr val="000000"/>
                </a:solidFill>
              </a:rPr>
              <a:t>Найти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800" i="1">
                <a:solidFill>
                  <a:srgbClr val="000000"/>
                </a:solidFill>
                <a:latin typeface="Calibri" panose="020F0502020204030204" pitchFamily="34" charset="0"/>
              </a:rPr>
              <a:t>Caesar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800">
                <a:solidFill>
                  <a:srgbClr val="000000"/>
                </a:solidFill>
              </a:rPr>
              <a:t>в словаре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;</a:t>
            </a:r>
          </a:p>
          <a:p>
            <a:pPr lvl="2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Извлечь все его </a:t>
            </a:r>
            <a:r>
              <a:rPr lang="en-US" altLang="ru-RU" sz="2400">
                <a:solidFill>
                  <a:srgbClr val="000000"/>
                </a:solidFill>
              </a:rPr>
              <a:t>docid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lvl="1" eaLnBrk="1" hangingPunct="1">
              <a:spcBef>
                <a:spcPts val="700"/>
              </a:spcBef>
              <a:buFont typeface="Arial" panose="020B0604020202020204" pitchFamily="34" charset="0"/>
              <a:buChar char="–"/>
            </a:pP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“Merge” </a:t>
            </a:r>
            <a:r>
              <a:rPr lang="ru-RU" altLang="ru-RU" sz="2800">
                <a:solidFill>
                  <a:srgbClr val="000000"/>
                </a:solidFill>
              </a:rPr>
              <a:t>(пересечь) </a:t>
            </a:r>
            <a:r>
              <a:rPr lang="en-US" altLang="ru-RU" sz="2800">
                <a:solidFill>
                  <a:srgbClr val="000000"/>
                </a:solidFill>
              </a:rPr>
              <a:t>docid</a:t>
            </a:r>
            <a:r>
              <a:rPr lang="ru-RU" altLang="ru-RU" sz="2800">
                <a:solidFill>
                  <a:srgbClr val="000000"/>
                </a:solidFill>
              </a:rPr>
              <a:t> 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:</a:t>
            </a:r>
          </a:p>
        </p:txBody>
      </p:sp>
      <p:sp>
        <p:nvSpPr>
          <p:cNvPr id="23556" name="Text Box 3">
            <a:extLst>
              <a:ext uri="{FF2B5EF4-FFF2-40B4-BE49-F238E27FC236}">
                <a16:creationId xmlns:a16="http://schemas.microsoft.com/office/drawing/2014/main" id="{E066C36F-66D0-454A-9E41-EDD6DBCA2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ED168CA3-FC59-442E-A649-E00B72A25CC3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14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23557" name="Text Box 4">
            <a:extLst>
              <a:ext uri="{FF2B5EF4-FFF2-40B4-BE49-F238E27FC236}">
                <a16:creationId xmlns:a16="http://schemas.microsoft.com/office/drawing/2014/main" id="{4D9C9C7B-B948-46A4-BC13-68A326728A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6575" y="5019675"/>
            <a:ext cx="688975" cy="4603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</a:rPr>
              <a:t>128</a:t>
            </a:r>
          </a:p>
        </p:txBody>
      </p:sp>
      <p:sp>
        <p:nvSpPr>
          <p:cNvPr id="23558" name="Text Box 5">
            <a:extLst>
              <a:ext uri="{FF2B5EF4-FFF2-40B4-BE49-F238E27FC236}">
                <a16:creationId xmlns:a16="http://schemas.microsoft.com/office/drawing/2014/main" id="{9C28B0AD-3980-4FB9-B710-6F13B9AEA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375" y="5553075"/>
            <a:ext cx="519113" cy="4603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</a:rPr>
              <a:t>34</a:t>
            </a:r>
          </a:p>
        </p:txBody>
      </p:sp>
      <p:grpSp>
        <p:nvGrpSpPr>
          <p:cNvPr id="23559" name="Group 6">
            <a:extLst>
              <a:ext uri="{FF2B5EF4-FFF2-40B4-BE49-F238E27FC236}">
                <a16:creationId xmlns:a16="http://schemas.microsoft.com/office/drawing/2014/main" id="{D292C765-18CB-4F51-AC01-CA7C1413304D}"/>
              </a:ext>
            </a:extLst>
          </p:cNvPr>
          <p:cNvGrpSpPr>
            <a:grpSpLocks/>
          </p:cNvGrpSpPr>
          <p:nvPr/>
        </p:nvGrpSpPr>
        <p:grpSpPr bwMode="auto">
          <a:xfrm>
            <a:off x="2520950" y="5019675"/>
            <a:ext cx="638175" cy="458788"/>
            <a:chOff x="1588" y="3162"/>
            <a:chExt cx="402" cy="289"/>
          </a:xfrm>
        </p:grpSpPr>
        <p:sp>
          <p:nvSpPr>
            <p:cNvPr id="23600" name="Text Box 7">
              <a:extLst>
                <a:ext uri="{FF2B5EF4-FFF2-40B4-BE49-F238E27FC236}">
                  <a16:creationId xmlns:a16="http://schemas.microsoft.com/office/drawing/2014/main" id="{22874D40-25D2-4CDE-8FD0-A88F7D9CE9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8" y="3162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2</a:t>
              </a:r>
            </a:p>
          </p:txBody>
        </p:sp>
        <p:cxnSp>
          <p:nvCxnSpPr>
            <p:cNvPr id="23601" name="AutoShape 8">
              <a:extLst>
                <a:ext uri="{FF2B5EF4-FFF2-40B4-BE49-F238E27FC236}">
                  <a16:creationId xmlns:a16="http://schemas.microsoft.com/office/drawing/2014/main" id="{2D06D5F6-BD01-4F39-A678-712E43E733B7}"/>
                </a:ext>
              </a:extLst>
            </p:cNvPr>
            <p:cNvCxnSpPr>
              <a:cxnSpLocks noChangeShapeType="1"/>
              <a:stCxn id="23600" idx="3"/>
              <a:endCxn id="23598" idx="1"/>
            </p:cNvCxnSpPr>
            <p:nvPr/>
          </p:nvCxnSpPr>
          <p:spPr bwMode="auto">
            <a:xfrm>
              <a:off x="1813" y="3309"/>
              <a:ext cx="178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3560" name="Group 9">
            <a:extLst>
              <a:ext uri="{FF2B5EF4-FFF2-40B4-BE49-F238E27FC236}">
                <a16:creationId xmlns:a16="http://schemas.microsoft.com/office/drawing/2014/main" id="{14ACCBE2-B0A6-46A3-9499-189A208F7AE4}"/>
              </a:ext>
            </a:extLst>
          </p:cNvPr>
          <p:cNvGrpSpPr>
            <a:grpSpLocks/>
          </p:cNvGrpSpPr>
          <p:nvPr/>
        </p:nvGrpSpPr>
        <p:grpSpPr bwMode="auto">
          <a:xfrm>
            <a:off x="3168650" y="5019675"/>
            <a:ext cx="660400" cy="458788"/>
            <a:chOff x="1996" y="3162"/>
            <a:chExt cx="416" cy="289"/>
          </a:xfrm>
        </p:grpSpPr>
        <p:sp>
          <p:nvSpPr>
            <p:cNvPr id="23598" name="Text Box 10">
              <a:extLst>
                <a:ext uri="{FF2B5EF4-FFF2-40B4-BE49-F238E27FC236}">
                  <a16:creationId xmlns:a16="http://schemas.microsoft.com/office/drawing/2014/main" id="{4632D286-0647-49BF-82ED-A20C90257F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96" y="3162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4</a:t>
              </a:r>
            </a:p>
          </p:txBody>
        </p:sp>
        <p:cxnSp>
          <p:nvCxnSpPr>
            <p:cNvPr id="23599" name="AutoShape 11">
              <a:extLst>
                <a:ext uri="{FF2B5EF4-FFF2-40B4-BE49-F238E27FC236}">
                  <a16:creationId xmlns:a16="http://schemas.microsoft.com/office/drawing/2014/main" id="{1FB6EDBE-7963-468D-A897-063F7195CFB7}"/>
                </a:ext>
              </a:extLst>
            </p:cNvPr>
            <p:cNvCxnSpPr>
              <a:cxnSpLocks noChangeShapeType="1"/>
              <a:stCxn id="23598" idx="3"/>
              <a:endCxn id="23596" idx="1"/>
            </p:cNvCxnSpPr>
            <p:nvPr/>
          </p:nvCxnSpPr>
          <p:spPr bwMode="auto">
            <a:xfrm>
              <a:off x="2221" y="3309"/>
              <a:ext cx="192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3561" name="Group 12">
            <a:extLst>
              <a:ext uri="{FF2B5EF4-FFF2-40B4-BE49-F238E27FC236}">
                <a16:creationId xmlns:a16="http://schemas.microsoft.com/office/drawing/2014/main" id="{38811F93-2833-42BC-A931-C699B2C582D6}"/>
              </a:ext>
            </a:extLst>
          </p:cNvPr>
          <p:cNvGrpSpPr>
            <a:grpSpLocks/>
          </p:cNvGrpSpPr>
          <p:nvPr/>
        </p:nvGrpSpPr>
        <p:grpSpPr bwMode="auto">
          <a:xfrm>
            <a:off x="3836988" y="5019675"/>
            <a:ext cx="601662" cy="458788"/>
            <a:chOff x="2417" y="3162"/>
            <a:chExt cx="379" cy="289"/>
          </a:xfrm>
        </p:grpSpPr>
        <p:sp>
          <p:nvSpPr>
            <p:cNvPr id="23596" name="Text Box 13">
              <a:extLst>
                <a:ext uri="{FF2B5EF4-FFF2-40B4-BE49-F238E27FC236}">
                  <a16:creationId xmlns:a16="http://schemas.microsoft.com/office/drawing/2014/main" id="{EC37F3B5-E68D-4019-BA7E-60CC55A173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7" y="3162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8</a:t>
              </a:r>
            </a:p>
          </p:txBody>
        </p:sp>
        <p:cxnSp>
          <p:nvCxnSpPr>
            <p:cNvPr id="23597" name="AutoShape 14">
              <a:extLst>
                <a:ext uri="{FF2B5EF4-FFF2-40B4-BE49-F238E27FC236}">
                  <a16:creationId xmlns:a16="http://schemas.microsoft.com/office/drawing/2014/main" id="{744F5F7D-0933-49DB-89B5-E863D45E6631}"/>
                </a:ext>
              </a:extLst>
            </p:cNvPr>
            <p:cNvCxnSpPr>
              <a:cxnSpLocks noChangeShapeType="1"/>
              <a:stCxn id="23596" idx="3"/>
              <a:endCxn id="23594" idx="1"/>
            </p:cNvCxnSpPr>
            <p:nvPr/>
          </p:nvCxnSpPr>
          <p:spPr bwMode="auto">
            <a:xfrm>
              <a:off x="2642" y="3309"/>
              <a:ext cx="155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3562" name="Group 15">
            <a:extLst>
              <a:ext uri="{FF2B5EF4-FFF2-40B4-BE49-F238E27FC236}">
                <a16:creationId xmlns:a16="http://schemas.microsoft.com/office/drawing/2014/main" id="{6B471702-2FF7-4F18-A29F-BDC023083925}"/>
              </a:ext>
            </a:extLst>
          </p:cNvPr>
          <p:cNvGrpSpPr>
            <a:grpSpLocks/>
          </p:cNvGrpSpPr>
          <p:nvPr/>
        </p:nvGrpSpPr>
        <p:grpSpPr bwMode="auto">
          <a:xfrm>
            <a:off x="4448175" y="5019675"/>
            <a:ext cx="754063" cy="458788"/>
            <a:chOff x="2802" y="3162"/>
            <a:chExt cx="475" cy="289"/>
          </a:xfrm>
        </p:grpSpPr>
        <p:sp>
          <p:nvSpPr>
            <p:cNvPr id="23594" name="Text Box 16">
              <a:extLst>
                <a:ext uri="{FF2B5EF4-FFF2-40B4-BE49-F238E27FC236}">
                  <a16:creationId xmlns:a16="http://schemas.microsoft.com/office/drawing/2014/main" id="{30FCB189-26BB-4791-8EDE-864685381B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2" y="3162"/>
              <a:ext cx="326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16</a:t>
              </a:r>
            </a:p>
          </p:txBody>
        </p:sp>
        <p:cxnSp>
          <p:nvCxnSpPr>
            <p:cNvPr id="23595" name="AutoShape 17">
              <a:extLst>
                <a:ext uri="{FF2B5EF4-FFF2-40B4-BE49-F238E27FC236}">
                  <a16:creationId xmlns:a16="http://schemas.microsoft.com/office/drawing/2014/main" id="{D9954293-58C8-4267-B194-CE95ED084997}"/>
                </a:ext>
              </a:extLst>
            </p:cNvPr>
            <p:cNvCxnSpPr>
              <a:cxnSpLocks noChangeShapeType="1"/>
              <a:stCxn id="23594" idx="3"/>
              <a:endCxn id="23592" idx="1"/>
            </p:cNvCxnSpPr>
            <p:nvPr/>
          </p:nvCxnSpPr>
          <p:spPr bwMode="auto">
            <a:xfrm>
              <a:off x="3133" y="3309"/>
              <a:ext cx="143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3563" name="Group 18">
            <a:extLst>
              <a:ext uri="{FF2B5EF4-FFF2-40B4-BE49-F238E27FC236}">
                <a16:creationId xmlns:a16="http://schemas.microsoft.com/office/drawing/2014/main" id="{47B4763E-BDC5-4776-ABDF-B8C3B13DA563}"/>
              </a:ext>
            </a:extLst>
          </p:cNvPr>
          <p:cNvGrpSpPr>
            <a:grpSpLocks/>
          </p:cNvGrpSpPr>
          <p:nvPr/>
        </p:nvGrpSpPr>
        <p:grpSpPr bwMode="auto">
          <a:xfrm>
            <a:off x="5208588" y="5019675"/>
            <a:ext cx="830262" cy="458788"/>
            <a:chOff x="3281" y="3162"/>
            <a:chExt cx="523" cy="289"/>
          </a:xfrm>
        </p:grpSpPr>
        <p:sp>
          <p:nvSpPr>
            <p:cNvPr id="23592" name="Text Box 19">
              <a:extLst>
                <a:ext uri="{FF2B5EF4-FFF2-40B4-BE49-F238E27FC236}">
                  <a16:creationId xmlns:a16="http://schemas.microsoft.com/office/drawing/2014/main" id="{60C3EB14-C16C-45D9-9ECA-09A03B649C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81" y="3162"/>
              <a:ext cx="326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32</a:t>
              </a:r>
            </a:p>
          </p:txBody>
        </p:sp>
        <p:cxnSp>
          <p:nvCxnSpPr>
            <p:cNvPr id="23593" name="AutoShape 20">
              <a:extLst>
                <a:ext uri="{FF2B5EF4-FFF2-40B4-BE49-F238E27FC236}">
                  <a16:creationId xmlns:a16="http://schemas.microsoft.com/office/drawing/2014/main" id="{02913AE2-3C5C-4930-B85C-31ABBD59D93F}"/>
                </a:ext>
              </a:extLst>
            </p:cNvPr>
            <p:cNvCxnSpPr>
              <a:cxnSpLocks noChangeShapeType="1"/>
              <a:stCxn id="23592" idx="3"/>
              <a:endCxn id="23590" idx="1"/>
            </p:cNvCxnSpPr>
            <p:nvPr/>
          </p:nvCxnSpPr>
          <p:spPr bwMode="auto">
            <a:xfrm>
              <a:off x="3613" y="3309"/>
              <a:ext cx="192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3564" name="Group 21">
            <a:extLst>
              <a:ext uri="{FF2B5EF4-FFF2-40B4-BE49-F238E27FC236}">
                <a16:creationId xmlns:a16="http://schemas.microsoft.com/office/drawing/2014/main" id="{76F21E98-B47E-4F1A-97C2-6383FE28FE07}"/>
              </a:ext>
            </a:extLst>
          </p:cNvPr>
          <p:cNvGrpSpPr>
            <a:grpSpLocks/>
          </p:cNvGrpSpPr>
          <p:nvPr/>
        </p:nvGrpSpPr>
        <p:grpSpPr bwMode="auto">
          <a:xfrm>
            <a:off x="6048375" y="5019675"/>
            <a:ext cx="830263" cy="458788"/>
            <a:chOff x="3810" y="3162"/>
            <a:chExt cx="523" cy="289"/>
          </a:xfrm>
        </p:grpSpPr>
        <p:sp>
          <p:nvSpPr>
            <p:cNvPr id="23590" name="Text Box 22">
              <a:extLst>
                <a:ext uri="{FF2B5EF4-FFF2-40B4-BE49-F238E27FC236}">
                  <a16:creationId xmlns:a16="http://schemas.microsoft.com/office/drawing/2014/main" id="{AA9F988E-BAAA-4659-9A36-984CA5E2A8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0" y="3162"/>
              <a:ext cx="326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64</a:t>
              </a:r>
            </a:p>
          </p:txBody>
        </p:sp>
        <p:cxnSp>
          <p:nvCxnSpPr>
            <p:cNvPr id="23591" name="AutoShape 23">
              <a:extLst>
                <a:ext uri="{FF2B5EF4-FFF2-40B4-BE49-F238E27FC236}">
                  <a16:creationId xmlns:a16="http://schemas.microsoft.com/office/drawing/2014/main" id="{E4AA558F-6928-47E5-800F-B98B24A50144}"/>
                </a:ext>
              </a:extLst>
            </p:cNvPr>
            <p:cNvCxnSpPr>
              <a:cxnSpLocks noChangeShapeType="1"/>
              <a:stCxn id="23590" idx="3"/>
              <a:endCxn id="23557" idx="1"/>
            </p:cNvCxnSpPr>
            <p:nvPr/>
          </p:nvCxnSpPr>
          <p:spPr bwMode="auto">
            <a:xfrm>
              <a:off x="4141" y="3309"/>
              <a:ext cx="191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3565" name="Group 24">
            <a:extLst>
              <a:ext uri="{FF2B5EF4-FFF2-40B4-BE49-F238E27FC236}">
                <a16:creationId xmlns:a16="http://schemas.microsoft.com/office/drawing/2014/main" id="{21A4F98F-A778-4E6A-ABA9-E9D5A99255C7}"/>
              </a:ext>
            </a:extLst>
          </p:cNvPr>
          <p:cNvGrpSpPr>
            <a:grpSpLocks/>
          </p:cNvGrpSpPr>
          <p:nvPr/>
        </p:nvGrpSpPr>
        <p:grpSpPr bwMode="auto">
          <a:xfrm>
            <a:off x="2541588" y="5553075"/>
            <a:ext cx="638175" cy="458788"/>
            <a:chOff x="1601" y="3498"/>
            <a:chExt cx="402" cy="289"/>
          </a:xfrm>
        </p:grpSpPr>
        <p:sp>
          <p:nvSpPr>
            <p:cNvPr id="23588" name="Text Box 25">
              <a:extLst>
                <a:ext uri="{FF2B5EF4-FFF2-40B4-BE49-F238E27FC236}">
                  <a16:creationId xmlns:a16="http://schemas.microsoft.com/office/drawing/2014/main" id="{ECB0CEFA-3B6A-4160-9B2F-953FFF6282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1" y="3498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1</a:t>
              </a:r>
            </a:p>
          </p:txBody>
        </p:sp>
        <p:cxnSp>
          <p:nvCxnSpPr>
            <p:cNvPr id="23589" name="AutoShape 26">
              <a:extLst>
                <a:ext uri="{FF2B5EF4-FFF2-40B4-BE49-F238E27FC236}">
                  <a16:creationId xmlns:a16="http://schemas.microsoft.com/office/drawing/2014/main" id="{3452BDAF-A3BB-4C6D-88CD-C226BD6F7ACB}"/>
                </a:ext>
              </a:extLst>
            </p:cNvPr>
            <p:cNvCxnSpPr>
              <a:cxnSpLocks noChangeShapeType="1"/>
              <a:stCxn id="23588" idx="3"/>
              <a:endCxn id="23586" idx="1"/>
            </p:cNvCxnSpPr>
            <p:nvPr/>
          </p:nvCxnSpPr>
          <p:spPr bwMode="auto">
            <a:xfrm>
              <a:off x="1826" y="3645"/>
              <a:ext cx="178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3566" name="Group 27">
            <a:extLst>
              <a:ext uri="{FF2B5EF4-FFF2-40B4-BE49-F238E27FC236}">
                <a16:creationId xmlns:a16="http://schemas.microsoft.com/office/drawing/2014/main" id="{3FD18BED-F912-4136-9B0E-478910C68851}"/>
              </a:ext>
            </a:extLst>
          </p:cNvPr>
          <p:cNvGrpSpPr>
            <a:grpSpLocks/>
          </p:cNvGrpSpPr>
          <p:nvPr/>
        </p:nvGrpSpPr>
        <p:grpSpPr bwMode="auto">
          <a:xfrm>
            <a:off x="3189288" y="5553075"/>
            <a:ext cx="639762" cy="458788"/>
            <a:chOff x="2009" y="3498"/>
            <a:chExt cx="403" cy="289"/>
          </a:xfrm>
        </p:grpSpPr>
        <p:sp>
          <p:nvSpPr>
            <p:cNvPr id="23586" name="Text Box 28">
              <a:extLst>
                <a:ext uri="{FF2B5EF4-FFF2-40B4-BE49-F238E27FC236}">
                  <a16:creationId xmlns:a16="http://schemas.microsoft.com/office/drawing/2014/main" id="{05AC6BDB-54B2-4DFB-B5DA-FCB5B7ECA1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9" y="3498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2</a:t>
              </a:r>
            </a:p>
          </p:txBody>
        </p:sp>
        <p:cxnSp>
          <p:nvCxnSpPr>
            <p:cNvPr id="23587" name="AutoShape 29">
              <a:extLst>
                <a:ext uri="{FF2B5EF4-FFF2-40B4-BE49-F238E27FC236}">
                  <a16:creationId xmlns:a16="http://schemas.microsoft.com/office/drawing/2014/main" id="{7ACED605-4445-4A9F-ACB6-085699B48B24}"/>
                </a:ext>
              </a:extLst>
            </p:cNvPr>
            <p:cNvCxnSpPr>
              <a:cxnSpLocks noChangeShapeType="1"/>
              <a:stCxn id="23586" idx="3"/>
              <a:endCxn id="23584" idx="1"/>
            </p:cNvCxnSpPr>
            <p:nvPr/>
          </p:nvCxnSpPr>
          <p:spPr bwMode="auto">
            <a:xfrm>
              <a:off x="2234" y="3645"/>
              <a:ext cx="179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3567" name="Group 30">
            <a:extLst>
              <a:ext uri="{FF2B5EF4-FFF2-40B4-BE49-F238E27FC236}">
                <a16:creationId xmlns:a16="http://schemas.microsoft.com/office/drawing/2014/main" id="{EEB9F64E-0DB1-425A-82FD-D2AC7C790863}"/>
              </a:ext>
            </a:extLst>
          </p:cNvPr>
          <p:cNvGrpSpPr>
            <a:grpSpLocks/>
          </p:cNvGrpSpPr>
          <p:nvPr/>
        </p:nvGrpSpPr>
        <p:grpSpPr bwMode="auto">
          <a:xfrm>
            <a:off x="3836988" y="5553075"/>
            <a:ext cx="622300" cy="458788"/>
            <a:chOff x="2417" y="3498"/>
            <a:chExt cx="392" cy="289"/>
          </a:xfrm>
        </p:grpSpPr>
        <p:sp>
          <p:nvSpPr>
            <p:cNvPr id="23584" name="Text Box 31">
              <a:extLst>
                <a:ext uri="{FF2B5EF4-FFF2-40B4-BE49-F238E27FC236}">
                  <a16:creationId xmlns:a16="http://schemas.microsoft.com/office/drawing/2014/main" id="{956929CD-61B3-4A0B-8034-7DC66EA742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7" y="3498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3</a:t>
              </a:r>
            </a:p>
          </p:txBody>
        </p:sp>
        <p:cxnSp>
          <p:nvCxnSpPr>
            <p:cNvPr id="23585" name="AutoShape 32">
              <a:extLst>
                <a:ext uri="{FF2B5EF4-FFF2-40B4-BE49-F238E27FC236}">
                  <a16:creationId xmlns:a16="http://schemas.microsoft.com/office/drawing/2014/main" id="{315215CE-52D7-490C-AA40-858726BC9D4E}"/>
                </a:ext>
              </a:extLst>
            </p:cNvPr>
            <p:cNvCxnSpPr>
              <a:cxnSpLocks noChangeShapeType="1"/>
              <a:stCxn id="23584" idx="3"/>
              <a:endCxn id="23582" idx="1"/>
            </p:cNvCxnSpPr>
            <p:nvPr/>
          </p:nvCxnSpPr>
          <p:spPr bwMode="auto">
            <a:xfrm>
              <a:off x="2642" y="3645"/>
              <a:ext cx="167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3568" name="Group 33">
            <a:extLst>
              <a:ext uri="{FF2B5EF4-FFF2-40B4-BE49-F238E27FC236}">
                <a16:creationId xmlns:a16="http://schemas.microsoft.com/office/drawing/2014/main" id="{80CE4927-D5AA-44C4-8F06-D3367CABF991}"/>
              </a:ext>
            </a:extLst>
          </p:cNvPr>
          <p:cNvGrpSpPr>
            <a:grpSpLocks/>
          </p:cNvGrpSpPr>
          <p:nvPr/>
        </p:nvGrpSpPr>
        <p:grpSpPr bwMode="auto">
          <a:xfrm>
            <a:off x="4467225" y="5553075"/>
            <a:ext cx="598488" cy="458788"/>
            <a:chOff x="2814" y="3498"/>
            <a:chExt cx="377" cy="289"/>
          </a:xfrm>
        </p:grpSpPr>
        <p:sp>
          <p:nvSpPr>
            <p:cNvPr id="23582" name="Text Box 34">
              <a:extLst>
                <a:ext uri="{FF2B5EF4-FFF2-40B4-BE49-F238E27FC236}">
                  <a16:creationId xmlns:a16="http://schemas.microsoft.com/office/drawing/2014/main" id="{CD324BFD-3432-4E69-B622-7B15D051E7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4" y="3498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5</a:t>
              </a:r>
            </a:p>
          </p:txBody>
        </p:sp>
        <p:cxnSp>
          <p:nvCxnSpPr>
            <p:cNvPr id="23583" name="AutoShape 35">
              <a:extLst>
                <a:ext uri="{FF2B5EF4-FFF2-40B4-BE49-F238E27FC236}">
                  <a16:creationId xmlns:a16="http://schemas.microsoft.com/office/drawing/2014/main" id="{792D1DCD-6203-4DAB-BCFE-E23CC842212C}"/>
                </a:ext>
              </a:extLst>
            </p:cNvPr>
            <p:cNvCxnSpPr>
              <a:cxnSpLocks noChangeShapeType="1"/>
              <a:stCxn id="23582" idx="3"/>
              <a:endCxn id="23580" idx="1"/>
            </p:cNvCxnSpPr>
            <p:nvPr/>
          </p:nvCxnSpPr>
          <p:spPr bwMode="auto">
            <a:xfrm>
              <a:off x="3039" y="3645"/>
              <a:ext cx="153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3569" name="Group 36">
            <a:extLst>
              <a:ext uri="{FF2B5EF4-FFF2-40B4-BE49-F238E27FC236}">
                <a16:creationId xmlns:a16="http://schemas.microsoft.com/office/drawing/2014/main" id="{CC0DB8DD-3D20-4243-A51D-0D50A7A24B3D}"/>
              </a:ext>
            </a:extLst>
          </p:cNvPr>
          <p:cNvGrpSpPr>
            <a:grpSpLocks/>
          </p:cNvGrpSpPr>
          <p:nvPr/>
        </p:nvGrpSpPr>
        <p:grpSpPr bwMode="auto">
          <a:xfrm>
            <a:off x="5073650" y="5553075"/>
            <a:ext cx="584200" cy="458788"/>
            <a:chOff x="3196" y="3498"/>
            <a:chExt cx="368" cy="289"/>
          </a:xfrm>
        </p:grpSpPr>
        <p:sp>
          <p:nvSpPr>
            <p:cNvPr id="23580" name="Text Box 37">
              <a:extLst>
                <a:ext uri="{FF2B5EF4-FFF2-40B4-BE49-F238E27FC236}">
                  <a16:creationId xmlns:a16="http://schemas.microsoft.com/office/drawing/2014/main" id="{EBE4A551-ABBC-408D-B22E-48B92DE8EB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6" y="3498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8</a:t>
              </a:r>
            </a:p>
          </p:txBody>
        </p:sp>
        <p:cxnSp>
          <p:nvCxnSpPr>
            <p:cNvPr id="23581" name="AutoShape 38">
              <a:extLst>
                <a:ext uri="{FF2B5EF4-FFF2-40B4-BE49-F238E27FC236}">
                  <a16:creationId xmlns:a16="http://schemas.microsoft.com/office/drawing/2014/main" id="{1C6A2C46-5E73-4278-B0E5-5A2C32A7B2E2}"/>
                </a:ext>
              </a:extLst>
            </p:cNvPr>
            <p:cNvCxnSpPr>
              <a:cxnSpLocks noChangeShapeType="1"/>
              <a:stCxn id="23580" idx="3"/>
              <a:endCxn id="23578" idx="1"/>
            </p:cNvCxnSpPr>
            <p:nvPr/>
          </p:nvCxnSpPr>
          <p:spPr bwMode="auto">
            <a:xfrm>
              <a:off x="3421" y="3645"/>
              <a:ext cx="143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3570" name="Group 39">
            <a:extLst>
              <a:ext uri="{FF2B5EF4-FFF2-40B4-BE49-F238E27FC236}">
                <a16:creationId xmlns:a16="http://schemas.microsoft.com/office/drawing/2014/main" id="{BC0158D5-373F-404D-8186-A2FDE6DBDEF0}"/>
              </a:ext>
            </a:extLst>
          </p:cNvPr>
          <p:cNvGrpSpPr>
            <a:grpSpLocks/>
          </p:cNvGrpSpPr>
          <p:nvPr/>
        </p:nvGrpSpPr>
        <p:grpSpPr bwMode="auto">
          <a:xfrm>
            <a:off x="5659438" y="5553075"/>
            <a:ext cx="760412" cy="458788"/>
            <a:chOff x="3565" y="3498"/>
            <a:chExt cx="479" cy="289"/>
          </a:xfrm>
        </p:grpSpPr>
        <p:sp>
          <p:nvSpPr>
            <p:cNvPr id="23578" name="Text Box 40">
              <a:extLst>
                <a:ext uri="{FF2B5EF4-FFF2-40B4-BE49-F238E27FC236}">
                  <a16:creationId xmlns:a16="http://schemas.microsoft.com/office/drawing/2014/main" id="{7D25C39E-5154-4B13-91C0-EF89C6BB93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65" y="3498"/>
              <a:ext cx="335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13</a:t>
              </a:r>
            </a:p>
          </p:txBody>
        </p:sp>
        <p:cxnSp>
          <p:nvCxnSpPr>
            <p:cNvPr id="23579" name="AutoShape 41">
              <a:extLst>
                <a:ext uri="{FF2B5EF4-FFF2-40B4-BE49-F238E27FC236}">
                  <a16:creationId xmlns:a16="http://schemas.microsoft.com/office/drawing/2014/main" id="{69919FAC-655C-4388-94E3-1C8DB8114638}"/>
                </a:ext>
              </a:extLst>
            </p:cNvPr>
            <p:cNvCxnSpPr>
              <a:cxnSpLocks noChangeShapeType="1"/>
              <a:stCxn id="23578" idx="3"/>
              <a:endCxn id="23576" idx="1"/>
            </p:cNvCxnSpPr>
            <p:nvPr/>
          </p:nvCxnSpPr>
          <p:spPr bwMode="auto">
            <a:xfrm>
              <a:off x="3901" y="3645"/>
              <a:ext cx="143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3571" name="Group 42">
            <a:extLst>
              <a:ext uri="{FF2B5EF4-FFF2-40B4-BE49-F238E27FC236}">
                <a16:creationId xmlns:a16="http://schemas.microsoft.com/office/drawing/2014/main" id="{1E4094E9-0781-4E43-93FD-A37C43E9E2BE}"/>
              </a:ext>
            </a:extLst>
          </p:cNvPr>
          <p:cNvGrpSpPr>
            <a:grpSpLocks/>
          </p:cNvGrpSpPr>
          <p:nvPr/>
        </p:nvGrpSpPr>
        <p:grpSpPr bwMode="auto">
          <a:xfrm>
            <a:off x="6427788" y="5553075"/>
            <a:ext cx="754062" cy="458788"/>
            <a:chOff x="4049" y="3498"/>
            <a:chExt cx="475" cy="289"/>
          </a:xfrm>
        </p:grpSpPr>
        <p:sp>
          <p:nvSpPr>
            <p:cNvPr id="23576" name="Text Box 43">
              <a:extLst>
                <a:ext uri="{FF2B5EF4-FFF2-40B4-BE49-F238E27FC236}">
                  <a16:creationId xmlns:a16="http://schemas.microsoft.com/office/drawing/2014/main" id="{3F183D7B-A3AA-4191-9564-F3011013CC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9" y="3498"/>
              <a:ext cx="326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21</a:t>
              </a:r>
            </a:p>
          </p:txBody>
        </p:sp>
        <p:cxnSp>
          <p:nvCxnSpPr>
            <p:cNvPr id="23577" name="AutoShape 44">
              <a:extLst>
                <a:ext uri="{FF2B5EF4-FFF2-40B4-BE49-F238E27FC236}">
                  <a16:creationId xmlns:a16="http://schemas.microsoft.com/office/drawing/2014/main" id="{73B24983-8C00-4368-8FCB-7D2CC51103A7}"/>
                </a:ext>
              </a:extLst>
            </p:cNvPr>
            <p:cNvCxnSpPr>
              <a:cxnSpLocks noChangeShapeType="1"/>
              <a:stCxn id="23576" idx="3"/>
              <a:endCxn id="23558" idx="1"/>
            </p:cNvCxnSpPr>
            <p:nvPr/>
          </p:nvCxnSpPr>
          <p:spPr bwMode="auto">
            <a:xfrm>
              <a:off x="4381" y="3645"/>
              <a:ext cx="143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3572" name="Text Box 45">
            <a:extLst>
              <a:ext uri="{FF2B5EF4-FFF2-40B4-BE49-F238E27FC236}">
                <a16:creationId xmlns:a16="http://schemas.microsoft.com/office/drawing/2014/main" id="{9A802F3B-7924-4836-A35A-D191A08A65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4775" y="5038725"/>
            <a:ext cx="1162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 i="1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</a:rPr>
              <a:t>Brutus</a:t>
            </a:r>
          </a:p>
        </p:txBody>
      </p:sp>
      <p:sp>
        <p:nvSpPr>
          <p:cNvPr id="23573" name="Text Box 46">
            <a:extLst>
              <a:ext uri="{FF2B5EF4-FFF2-40B4-BE49-F238E27FC236}">
                <a16:creationId xmlns:a16="http://schemas.microsoft.com/office/drawing/2014/main" id="{3C5204DA-B544-4BF8-8672-FE64A8CADC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9700" y="5495925"/>
            <a:ext cx="11953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 i="1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</a:rPr>
              <a:t>Caesar</a:t>
            </a:r>
          </a:p>
        </p:txBody>
      </p:sp>
      <p:sp>
        <p:nvSpPr>
          <p:cNvPr id="23574" name="AutoShape 47">
            <a:extLst>
              <a:ext uri="{FF2B5EF4-FFF2-40B4-BE49-F238E27FC236}">
                <a16:creationId xmlns:a16="http://schemas.microsoft.com/office/drawing/2014/main" id="{5FEB2A8F-DFF5-4CF1-B9E4-8B630EDCD60B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463675" y="5307013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rgbClr val="C0504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3575" name="Text Box 48">
            <a:extLst>
              <a:ext uri="{FF2B5EF4-FFF2-40B4-BE49-F238E27FC236}">
                <a16:creationId xmlns:a16="http://schemas.microsoft.com/office/drawing/2014/main" id="{674349AD-5B09-4596-A266-9945691DD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4F33527-CAB9-4F39-9D4A-27D7148D19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>
            <a:extLst>
              <a:ext uri="{FF2B5EF4-FFF2-40B4-BE49-F238E27FC236}">
                <a16:creationId xmlns:a16="http://schemas.microsoft.com/office/drawing/2014/main" id="{689E4611-5B04-4543-B767-03BAE7BB6A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>
                <a:solidFill>
                  <a:srgbClr val="000000"/>
                </a:solidFill>
              </a:rPr>
              <a:t>Пересечение списков</a:t>
            </a:r>
          </a:p>
        </p:txBody>
      </p:sp>
      <p:sp>
        <p:nvSpPr>
          <p:cNvPr id="24579" name="Text Box 2">
            <a:extLst>
              <a:ext uri="{FF2B5EF4-FFF2-40B4-BE49-F238E27FC236}">
                <a16:creationId xmlns:a16="http://schemas.microsoft.com/office/drawing/2014/main" id="{B5C77D08-4E1F-484F-919E-F8B568A3D7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ru-RU" altLang="ru-RU" sz="3200">
                <a:solidFill>
                  <a:srgbClr val="000000"/>
                </a:solidFill>
              </a:rPr>
              <a:t>Одновременный проход по спискам документов по времени линейный от количества элементов в списках</a:t>
            </a:r>
          </a:p>
        </p:txBody>
      </p:sp>
      <p:sp>
        <p:nvSpPr>
          <p:cNvPr id="24580" name="Text Box 3">
            <a:extLst>
              <a:ext uri="{FF2B5EF4-FFF2-40B4-BE49-F238E27FC236}">
                <a16:creationId xmlns:a16="http://schemas.microsoft.com/office/drawing/2014/main" id="{A41DEB24-3E68-4304-BC1E-7428FA0D76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A0A974F0-730F-4153-B0F9-D9882A9F9142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15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grpSp>
        <p:nvGrpSpPr>
          <p:cNvPr id="24581" name="Group 4">
            <a:extLst>
              <a:ext uri="{FF2B5EF4-FFF2-40B4-BE49-F238E27FC236}">
                <a16:creationId xmlns:a16="http://schemas.microsoft.com/office/drawing/2014/main" id="{D004CA1B-0EAD-408C-993F-2948640E48A3}"/>
              </a:ext>
            </a:extLst>
          </p:cNvPr>
          <p:cNvGrpSpPr>
            <a:grpSpLocks/>
          </p:cNvGrpSpPr>
          <p:nvPr/>
        </p:nvGrpSpPr>
        <p:grpSpPr bwMode="auto">
          <a:xfrm>
            <a:off x="2520950" y="3429000"/>
            <a:ext cx="5186363" cy="1001713"/>
            <a:chOff x="1588" y="2160"/>
            <a:chExt cx="3267" cy="631"/>
          </a:xfrm>
        </p:grpSpPr>
        <p:sp>
          <p:nvSpPr>
            <p:cNvPr id="24633" name="Text Box 5">
              <a:extLst>
                <a:ext uri="{FF2B5EF4-FFF2-40B4-BE49-F238E27FC236}">
                  <a16:creationId xmlns:a16="http://schemas.microsoft.com/office/drawing/2014/main" id="{1C882521-CCFF-4710-BB2E-5F4DE30F21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0" y="2496"/>
              <a:ext cx="326" cy="289"/>
            </a:xfrm>
            <a:prstGeom prst="rect">
              <a:avLst/>
            </a:prstGeom>
            <a:noFill/>
            <a:ln w="9360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B2B2B2"/>
                  </a:solidFill>
                  <a:latin typeface="Arial Unicode MS" pitchFamily="34" charset="-128"/>
                  <a:ea typeface="Arial Unicode MS" pitchFamily="34" charset="-128"/>
                </a:rPr>
                <a:t>34</a:t>
              </a:r>
            </a:p>
          </p:txBody>
        </p:sp>
        <p:grpSp>
          <p:nvGrpSpPr>
            <p:cNvPr id="24634" name="Group 6">
              <a:extLst>
                <a:ext uri="{FF2B5EF4-FFF2-40B4-BE49-F238E27FC236}">
                  <a16:creationId xmlns:a16="http://schemas.microsoft.com/office/drawing/2014/main" id="{521719CF-1488-4001-AE8A-2AB5B90305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88" y="2160"/>
              <a:ext cx="3169" cy="294"/>
              <a:chOff x="1588" y="2160"/>
              <a:chExt cx="3169" cy="294"/>
            </a:xfrm>
          </p:grpSpPr>
          <p:sp>
            <p:nvSpPr>
              <p:cNvPr id="24655" name="Text Box 7">
                <a:extLst>
                  <a:ext uri="{FF2B5EF4-FFF2-40B4-BE49-F238E27FC236}">
                    <a16:creationId xmlns:a16="http://schemas.microsoft.com/office/drawing/2014/main" id="{B6DB0A2E-5800-49BF-AB17-99775B9DA2F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25" y="2160"/>
                <a:ext cx="433" cy="289"/>
              </a:xfrm>
              <a:prstGeom prst="rect">
                <a:avLst/>
              </a:prstGeom>
              <a:noFill/>
              <a:ln w="9360">
                <a:solidFill>
                  <a:srgbClr val="C0C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ru-RU" sz="2400">
                    <a:solidFill>
                      <a:srgbClr val="B2B2B2"/>
                    </a:solidFill>
                    <a:latin typeface="Arial Unicode MS" pitchFamily="34" charset="-128"/>
                    <a:ea typeface="Arial Unicode MS" pitchFamily="34" charset="-128"/>
                  </a:rPr>
                  <a:t>128</a:t>
                </a:r>
              </a:p>
            </p:txBody>
          </p:sp>
          <p:grpSp>
            <p:nvGrpSpPr>
              <p:cNvPr id="24656" name="Group 8">
                <a:extLst>
                  <a:ext uri="{FF2B5EF4-FFF2-40B4-BE49-F238E27FC236}">
                    <a16:creationId xmlns:a16="http://schemas.microsoft.com/office/drawing/2014/main" id="{25976FC5-E24F-4D55-BF94-A22DD9F8517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88" y="2160"/>
                <a:ext cx="402" cy="289"/>
                <a:chOff x="1588" y="2160"/>
                <a:chExt cx="402" cy="289"/>
              </a:xfrm>
            </p:grpSpPr>
            <p:sp>
              <p:nvSpPr>
                <p:cNvPr id="24672" name="Text Box 9">
                  <a:extLst>
                    <a:ext uri="{FF2B5EF4-FFF2-40B4-BE49-F238E27FC236}">
                      <a16:creationId xmlns:a16="http://schemas.microsoft.com/office/drawing/2014/main" id="{D8A1E67F-31CB-412B-9891-B43FB6474E3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588" y="2160"/>
                  <a:ext cx="219" cy="289"/>
                </a:xfrm>
                <a:prstGeom prst="rect">
                  <a:avLst/>
                </a:prstGeom>
                <a:noFill/>
                <a:ln w="9360">
                  <a:solidFill>
                    <a:srgbClr val="C0C0C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ru-RU" sz="2400">
                      <a:solidFill>
                        <a:srgbClr val="B2B2B2"/>
                      </a:solidFill>
                      <a:latin typeface="Arial Unicode MS" pitchFamily="34" charset="-128"/>
                      <a:ea typeface="Arial Unicode MS" pitchFamily="34" charset="-128"/>
                    </a:rPr>
                    <a:t>2</a:t>
                  </a:r>
                </a:p>
              </p:txBody>
            </p:sp>
            <p:cxnSp>
              <p:nvCxnSpPr>
                <p:cNvPr id="24673" name="AutoShape 10">
                  <a:extLst>
                    <a:ext uri="{FF2B5EF4-FFF2-40B4-BE49-F238E27FC236}">
                      <a16:creationId xmlns:a16="http://schemas.microsoft.com/office/drawing/2014/main" id="{319018F8-D890-4A61-A2ED-E2BE7BB237FE}"/>
                    </a:ext>
                  </a:extLst>
                </p:cNvPr>
                <p:cNvCxnSpPr>
                  <a:cxnSpLocks noChangeShapeType="1"/>
                  <a:stCxn id="24672" idx="3"/>
                  <a:endCxn id="24670" idx="1"/>
                </p:cNvCxnSpPr>
                <p:nvPr/>
              </p:nvCxnSpPr>
              <p:spPr bwMode="auto">
                <a:xfrm>
                  <a:off x="1813" y="2307"/>
                  <a:ext cx="178" cy="0"/>
                </a:xfrm>
                <a:prstGeom prst="straightConnector1">
                  <a:avLst/>
                </a:prstGeom>
                <a:noFill/>
                <a:ln w="9360">
                  <a:solidFill>
                    <a:srgbClr val="C0C0C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24657" name="Group 11">
                <a:extLst>
                  <a:ext uri="{FF2B5EF4-FFF2-40B4-BE49-F238E27FC236}">
                    <a16:creationId xmlns:a16="http://schemas.microsoft.com/office/drawing/2014/main" id="{94A7C0A6-B796-4C63-8B86-846659D0E50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996" y="2160"/>
                <a:ext cx="416" cy="289"/>
                <a:chOff x="1996" y="2160"/>
                <a:chExt cx="416" cy="289"/>
              </a:xfrm>
            </p:grpSpPr>
            <p:sp>
              <p:nvSpPr>
                <p:cNvPr id="24670" name="Text Box 12">
                  <a:extLst>
                    <a:ext uri="{FF2B5EF4-FFF2-40B4-BE49-F238E27FC236}">
                      <a16:creationId xmlns:a16="http://schemas.microsoft.com/office/drawing/2014/main" id="{244EEB59-BEFB-4216-AED1-7F3844F7760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96" y="2160"/>
                  <a:ext cx="219" cy="289"/>
                </a:xfrm>
                <a:prstGeom prst="rect">
                  <a:avLst/>
                </a:prstGeom>
                <a:noFill/>
                <a:ln w="9360">
                  <a:solidFill>
                    <a:srgbClr val="C0C0C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ru-RU" sz="2400">
                      <a:solidFill>
                        <a:srgbClr val="B2B2B2"/>
                      </a:solidFill>
                      <a:latin typeface="Arial Unicode MS" pitchFamily="34" charset="-128"/>
                      <a:ea typeface="Arial Unicode MS" pitchFamily="34" charset="-128"/>
                    </a:rPr>
                    <a:t>4</a:t>
                  </a:r>
                </a:p>
              </p:txBody>
            </p:sp>
            <p:cxnSp>
              <p:nvCxnSpPr>
                <p:cNvPr id="24671" name="AutoShape 13">
                  <a:extLst>
                    <a:ext uri="{FF2B5EF4-FFF2-40B4-BE49-F238E27FC236}">
                      <a16:creationId xmlns:a16="http://schemas.microsoft.com/office/drawing/2014/main" id="{CFEDE020-CAB2-43D1-9D21-1627500A004A}"/>
                    </a:ext>
                  </a:extLst>
                </p:cNvPr>
                <p:cNvCxnSpPr>
                  <a:cxnSpLocks noChangeShapeType="1"/>
                  <a:stCxn id="24670" idx="3"/>
                  <a:endCxn id="24668" idx="1"/>
                </p:cNvCxnSpPr>
                <p:nvPr/>
              </p:nvCxnSpPr>
              <p:spPr bwMode="auto">
                <a:xfrm>
                  <a:off x="2221" y="2307"/>
                  <a:ext cx="192" cy="0"/>
                </a:xfrm>
                <a:prstGeom prst="straightConnector1">
                  <a:avLst/>
                </a:prstGeom>
                <a:noFill/>
                <a:ln w="9360">
                  <a:solidFill>
                    <a:srgbClr val="C0C0C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24658" name="Group 14">
                <a:extLst>
                  <a:ext uri="{FF2B5EF4-FFF2-40B4-BE49-F238E27FC236}">
                    <a16:creationId xmlns:a16="http://schemas.microsoft.com/office/drawing/2014/main" id="{017AB5DB-FE52-4792-96D2-C2950400935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17" y="2160"/>
                <a:ext cx="379" cy="289"/>
                <a:chOff x="2417" y="2160"/>
                <a:chExt cx="379" cy="289"/>
              </a:xfrm>
            </p:grpSpPr>
            <p:sp>
              <p:nvSpPr>
                <p:cNvPr id="24668" name="Text Box 15">
                  <a:extLst>
                    <a:ext uri="{FF2B5EF4-FFF2-40B4-BE49-F238E27FC236}">
                      <a16:creationId xmlns:a16="http://schemas.microsoft.com/office/drawing/2014/main" id="{DB4ACEB1-73C5-4E24-9678-C15082672AC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417" y="2160"/>
                  <a:ext cx="219" cy="289"/>
                </a:xfrm>
                <a:prstGeom prst="rect">
                  <a:avLst/>
                </a:prstGeom>
                <a:noFill/>
                <a:ln w="9360">
                  <a:solidFill>
                    <a:srgbClr val="C0C0C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ru-RU" sz="2400">
                      <a:solidFill>
                        <a:srgbClr val="B2B2B2"/>
                      </a:solidFill>
                      <a:latin typeface="Arial Unicode MS" pitchFamily="34" charset="-128"/>
                      <a:ea typeface="Arial Unicode MS" pitchFamily="34" charset="-128"/>
                    </a:rPr>
                    <a:t>8</a:t>
                  </a:r>
                </a:p>
              </p:txBody>
            </p:sp>
            <p:cxnSp>
              <p:nvCxnSpPr>
                <p:cNvPr id="24669" name="AutoShape 16">
                  <a:extLst>
                    <a:ext uri="{FF2B5EF4-FFF2-40B4-BE49-F238E27FC236}">
                      <a16:creationId xmlns:a16="http://schemas.microsoft.com/office/drawing/2014/main" id="{CD0EE528-C59D-4A21-85DF-76FA18F9DD7B}"/>
                    </a:ext>
                  </a:extLst>
                </p:cNvPr>
                <p:cNvCxnSpPr>
                  <a:cxnSpLocks noChangeShapeType="1"/>
                  <a:stCxn id="24668" idx="3"/>
                  <a:endCxn id="24666" idx="1"/>
                </p:cNvCxnSpPr>
                <p:nvPr/>
              </p:nvCxnSpPr>
              <p:spPr bwMode="auto">
                <a:xfrm>
                  <a:off x="2642" y="2307"/>
                  <a:ext cx="155" cy="0"/>
                </a:xfrm>
                <a:prstGeom prst="straightConnector1">
                  <a:avLst/>
                </a:prstGeom>
                <a:noFill/>
                <a:ln w="9360">
                  <a:solidFill>
                    <a:srgbClr val="C0C0C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24659" name="Group 17">
                <a:extLst>
                  <a:ext uri="{FF2B5EF4-FFF2-40B4-BE49-F238E27FC236}">
                    <a16:creationId xmlns:a16="http://schemas.microsoft.com/office/drawing/2014/main" id="{6B9EFE86-CC0F-403F-99B8-68104A732C1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02" y="2160"/>
                <a:ext cx="475" cy="289"/>
                <a:chOff x="2802" y="2160"/>
                <a:chExt cx="475" cy="289"/>
              </a:xfrm>
            </p:grpSpPr>
            <p:sp>
              <p:nvSpPr>
                <p:cNvPr id="24666" name="Text Box 18">
                  <a:extLst>
                    <a:ext uri="{FF2B5EF4-FFF2-40B4-BE49-F238E27FC236}">
                      <a16:creationId xmlns:a16="http://schemas.microsoft.com/office/drawing/2014/main" id="{700EB7B7-8594-4144-8A88-A3FE8BFBE2F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802" y="2160"/>
                  <a:ext cx="326" cy="289"/>
                </a:xfrm>
                <a:prstGeom prst="rect">
                  <a:avLst/>
                </a:prstGeom>
                <a:noFill/>
                <a:ln w="9360">
                  <a:solidFill>
                    <a:srgbClr val="C0C0C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ru-RU" sz="2400">
                      <a:solidFill>
                        <a:srgbClr val="B2B2B2"/>
                      </a:solidFill>
                      <a:latin typeface="Arial Unicode MS" pitchFamily="34" charset="-128"/>
                      <a:ea typeface="Arial Unicode MS" pitchFamily="34" charset="-128"/>
                    </a:rPr>
                    <a:t>16</a:t>
                  </a:r>
                </a:p>
              </p:txBody>
            </p:sp>
            <p:cxnSp>
              <p:nvCxnSpPr>
                <p:cNvPr id="24667" name="AutoShape 19">
                  <a:extLst>
                    <a:ext uri="{FF2B5EF4-FFF2-40B4-BE49-F238E27FC236}">
                      <a16:creationId xmlns:a16="http://schemas.microsoft.com/office/drawing/2014/main" id="{D8755213-4EE8-4D70-8A38-E93E00E13A1A}"/>
                    </a:ext>
                  </a:extLst>
                </p:cNvPr>
                <p:cNvCxnSpPr>
                  <a:cxnSpLocks noChangeShapeType="1"/>
                  <a:stCxn id="24666" idx="3"/>
                  <a:endCxn id="24664" idx="1"/>
                </p:cNvCxnSpPr>
                <p:nvPr/>
              </p:nvCxnSpPr>
              <p:spPr bwMode="auto">
                <a:xfrm>
                  <a:off x="3133" y="2307"/>
                  <a:ext cx="143" cy="0"/>
                </a:xfrm>
                <a:prstGeom prst="straightConnector1">
                  <a:avLst/>
                </a:prstGeom>
                <a:noFill/>
                <a:ln w="9360">
                  <a:solidFill>
                    <a:srgbClr val="C0C0C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24660" name="Group 20">
                <a:extLst>
                  <a:ext uri="{FF2B5EF4-FFF2-40B4-BE49-F238E27FC236}">
                    <a16:creationId xmlns:a16="http://schemas.microsoft.com/office/drawing/2014/main" id="{ADDC589D-EB81-4E49-B072-D61CB2B82F0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81" y="2166"/>
                <a:ext cx="523" cy="289"/>
                <a:chOff x="3281" y="2166"/>
                <a:chExt cx="523" cy="289"/>
              </a:xfrm>
            </p:grpSpPr>
            <p:sp>
              <p:nvSpPr>
                <p:cNvPr id="24664" name="Text Box 21">
                  <a:extLst>
                    <a:ext uri="{FF2B5EF4-FFF2-40B4-BE49-F238E27FC236}">
                      <a16:creationId xmlns:a16="http://schemas.microsoft.com/office/drawing/2014/main" id="{74E14653-AAE3-41B0-A1F3-C0A4516ACC0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81" y="2166"/>
                  <a:ext cx="326" cy="289"/>
                </a:xfrm>
                <a:prstGeom prst="rect">
                  <a:avLst/>
                </a:prstGeom>
                <a:noFill/>
                <a:ln w="9360">
                  <a:solidFill>
                    <a:srgbClr val="C0C0C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ru-RU" sz="2400">
                      <a:solidFill>
                        <a:srgbClr val="B2B2B2"/>
                      </a:solidFill>
                      <a:latin typeface="Arial Unicode MS" pitchFamily="34" charset="-128"/>
                      <a:ea typeface="Arial Unicode MS" pitchFamily="34" charset="-128"/>
                    </a:rPr>
                    <a:t>32</a:t>
                  </a:r>
                </a:p>
              </p:txBody>
            </p:sp>
            <p:cxnSp>
              <p:nvCxnSpPr>
                <p:cNvPr id="24665" name="AutoShape 22">
                  <a:extLst>
                    <a:ext uri="{FF2B5EF4-FFF2-40B4-BE49-F238E27FC236}">
                      <a16:creationId xmlns:a16="http://schemas.microsoft.com/office/drawing/2014/main" id="{94E0F8BA-209A-4433-B6AD-75A078E9BB3F}"/>
                    </a:ext>
                  </a:extLst>
                </p:cNvPr>
                <p:cNvCxnSpPr>
                  <a:cxnSpLocks noChangeShapeType="1"/>
                  <a:stCxn id="24664" idx="3"/>
                  <a:endCxn id="24662" idx="1"/>
                </p:cNvCxnSpPr>
                <p:nvPr/>
              </p:nvCxnSpPr>
              <p:spPr bwMode="auto">
                <a:xfrm>
                  <a:off x="3613" y="2313"/>
                  <a:ext cx="192" cy="0"/>
                </a:xfrm>
                <a:prstGeom prst="straightConnector1">
                  <a:avLst/>
                </a:prstGeom>
                <a:noFill/>
                <a:ln w="9360">
                  <a:solidFill>
                    <a:srgbClr val="C0C0C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24661" name="Group 23">
                <a:extLst>
                  <a:ext uri="{FF2B5EF4-FFF2-40B4-BE49-F238E27FC236}">
                    <a16:creationId xmlns:a16="http://schemas.microsoft.com/office/drawing/2014/main" id="{C8652DB9-B0FD-450C-AC36-43E3A8A1E69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810" y="2166"/>
                <a:ext cx="523" cy="289"/>
                <a:chOff x="3810" y="2166"/>
                <a:chExt cx="523" cy="289"/>
              </a:xfrm>
            </p:grpSpPr>
            <p:sp>
              <p:nvSpPr>
                <p:cNvPr id="24662" name="Text Box 24">
                  <a:extLst>
                    <a:ext uri="{FF2B5EF4-FFF2-40B4-BE49-F238E27FC236}">
                      <a16:creationId xmlns:a16="http://schemas.microsoft.com/office/drawing/2014/main" id="{E5778F93-0F08-42B4-870F-6337EB16FB7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10" y="2166"/>
                  <a:ext cx="326" cy="289"/>
                </a:xfrm>
                <a:prstGeom prst="rect">
                  <a:avLst/>
                </a:prstGeom>
                <a:noFill/>
                <a:ln w="9360">
                  <a:solidFill>
                    <a:srgbClr val="C0C0C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914400" algn="l"/>
                      <a:tab pos="1828800" algn="l"/>
                      <a:tab pos="2743200" algn="l"/>
                      <a:tab pos="3657600" algn="l"/>
                      <a:tab pos="4572000" algn="l"/>
                      <a:tab pos="5486400" algn="l"/>
                      <a:tab pos="6400800" algn="l"/>
                      <a:tab pos="7315200" algn="l"/>
                      <a:tab pos="8229600" algn="l"/>
                      <a:tab pos="9144000" algn="l"/>
                      <a:tab pos="10058400" algn="l"/>
                    </a:tabLs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ru-RU" sz="2400">
                      <a:solidFill>
                        <a:srgbClr val="B2B2B2"/>
                      </a:solidFill>
                      <a:latin typeface="Arial Unicode MS" pitchFamily="34" charset="-128"/>
                      <a:ea typeface="Arial Unicode MS" pitchFamily="34" charset="-128"/>
                    </a:rPr>
                    <a:t>64</a:t>
                  </a:r>
                </a:p>
              </p:txBody>
            </p:sp>
            <p:cxnSp>
              <p:nvCxnSpPr>
                <p:cNvPr id="24663" name="AutoShape 25">
                  <a:extLst>
                    <a:ext uri="{FF2B5EF4-FFF2-40B4-BE49-F238E27FC236}">
                      <a16:creationId xmlns:a16="http://schemas.microsoft.com/office/drawing/2014/main" id="{2C6BF7ED-A67D-4639-813B-6C5BD20524D6}"/>
                    </a:ext>
                  </a:extLst>
                </p:cNvPr>
                <p:cNvCxnSpPr>
                  <a:cxnSpLocks noChangeShapeType="1"/>
                  <a:stCxn id="24662" idx="3"/>
                  <a:endCxn id="24655" idx="1"/>
                </p:cNvCxnSpPr>
                <p:nvPr/>
              </p:nvCxnSpPr>
              <p:spPr bwMode="auto">
                <a:xfrm>
                  <a:off x="4141" y="2313"/>
                  <a:ext cx="191" cy="0"/>
                </a:xfrm>
                <a:prstGeom prst="straightConnector1">
                  <a:avLst/>
                </a:prstGeom>
                <a:noFill/>
                <a:ln w="9360">
                  <a:solidFill>
                    <a:srgbClr val="C0C0C0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24635" name="Group 26">
              <a:extLst>
                <a:ext uri="{FF2B5EF4-FFF2-40B4-BE49-F238E27FC236}">
                  <a16:creationId xmlns:a16="http://schemas.microsoft.com/office/drawing/2014/main" id="{7E55793C-14AF-46A4-A5C9-3DFFD2AED7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01" y="2496"/>
              <a:ext cx="402" cy="289"/>
              <a:chOff x="1601" y="2496"/>
              <a:chExt cx="402" cy="289"/>
            </a:xfrm>
          </p:grpSpPr>
          <p:sp>
            <p:nvSpPr>
              <p:cNvPr id="24653" name="Text Box 27">
                <a:extLst>
                  <a:ext uri="{FF2B5EF4-FFF2-40B4-BE49-F238E27FC236}">
                    <a16:creationId xmlns:a16="http://schemas.microsoft.com/office/drawing/2014/main" id="{5DF51B0F-3FBA-479C-B0BF-14EC0025065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1" y="2496"/>
                <a:ext cx="219" cy="289"/>
              </a:xfrm>
              <a:prstGeom prst="rect">
                <a:avLst/>
              </a:prstGeom>
              <a:noFill/>
              <a:ln w="9360">
                <a:solidFill>
                  <a:srgbClr val="C0C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ru-RU" sz="2400">
                    <a:solidFill>
                      <a:srgbClr val="B2B2B2"/>
                    </a:solidFill>
                    <a:latin typeface="Arial Unicode MS" pitchFamily="34" charset="-128"/>
                    <a:ea typeface="Arial Unicode MS" pitchFamily="34" charset="-128"/>
                  </a:rPr>
                  <a:t>1</a:t>
                </a:r>
              </a:p>
            </p:txBody>
          </p:sp>
          <p:cxnSp>
            <p:nvCxnSpPr>
              <p:cNvPr id="24654" name="AutoShape 28">
                <a:extLst>
                  <a:ext uri="{FF2B5EF4-FFF2-40B4-BE49-F238E27FC236}">
                    <a16:creationId xmlns:a16="http://schemas.microsoft.com/office/drawing/2014/main" id="{80BD8FD1-0ABF-42CA-8CE5-271EFBD04D91}"/>
                  </a:ext>
                </a:extLst>
              </p:cNvPr>
              <p:cNvCxnSpPr>
                <a:cxnSpLocks noChangeShapeType="1"/>
                <a:stCxn id="24653" idx="3"/>
                <a:endCxn id="24651" idx="1"/>
              </p:cNvCxnSpPr>
              <p:nvPr/>
            </p:nvCxnSpPr>
            <p:spPr bwMode="auto">
              <a:xfrm>
                <a:off x="1826" y="2643"/>
                <a:ext cx="178" cy="0"/>
              </a:xfrm>
              <a:prstGeom prst="straightConnector1">
                <a:avLst/>
              </a:prstGeom>
              <a:noFill/>
              <a:ln w="9360">
                <a:solidFill>
                  <a:srgbClr val="C0C0C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24636" name="Group 29">
              <a:extLst>
                <a:ext uri="{FF2B5EF4-FFF2-40B4-BE49-F238E27FC236}">
                  <a16:creationId xmlns:a16="http://schemas.microsoft.com/office/drawing/2014/main" id="{6669F339-B60B-42D3-8651-7DF8DF7BD1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09" y="2496"/>
              <a:ext cx="403" cy="289"/>
              <a:chOff x="2009" y="2496"/>
              <a:chExt cx="403" cy="289"/>
            </a:xfrm>
          </p:grpSpPr>
          <p:sp>
            <p:nvSpPr>
              <p:cNvPr id="24651" name="Text Box 30">
                <a:extLst>
                  <a:ext uri="{FF2B5EF4-FFF2-40B4-BE49-F238E27FC236}">
                    <a16:creationId xmlns:a16="http://schemas.microsoft.com/office/drawing/2014/main" id="{E3BD825C-C4C1-44C3-92C4-9C8EC733FA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09" y="2496"/>
                <a:ext cx="219" cy="289"/>
              </a:xfrm>
              <a:prstGeom prst="rect">
                <a:avLst/>
              </a:prstGeom>
              <a:noFill/>
              <a:ln w="9360">
                <a:solidFill>
                  <a:srgbClr val="C0C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ru-RU" sz="2400">
                    <a:solidFill>
                      <a:srgbClr val="B2B2B2"/>
                    </a:solidFill>
                    <a:latin typeface="Arial Unicode MS" pitchFamily="34" charset="-128"/>
                    <a:ea typeface="Arial Unicode MS" pitchFamily="34" charset="-128"/>
                  </a:rPr>
                  <a:t>2</a:t>
                </a:r>
              </a:p>
            </p:txBody>
          </p:sp>
          <p:cxnSp>
            <p:nvCxnSpPr>
              <p:cNvPr id="24652" name="AutoShape 31">
                <a:extLst>
                  <a:ext uri="{FF2B5EF4-FFF2-40B4-BE49-F238E27FC236}">
                    <a16:creationId xmlns:a16="http://schemas.microsoft.com/office/drawing/2014/main" id="{FB1CAE5A-E097-49AA-A24A-15DA605E1B55}"/>
                  </a:ext>
                </a:extLst>
              </p:cNvPr>
              <p:cNvCxnSpPr>
                <a:cxnSpLocks noChangeShapeType="1"/>
                <a:stCxn id="24651" idx="3"/>
                <a:endCxn id="24649" idx="1"/>
              </p:cNvCxnSpPr>
              <p:nvPr/>
            </p:nvCxnSpPr>
            <p:spPr bwMode="auto">
              <a:xfrm>
                <a:off x="2234" y="2643"/>
                <a:ext cx="179" cy="0"/>
              </a:xfrm>
              <a:prstGeom prst="straightConnector1">
                <a:avLst/>
              </a:prstGeom>
              <a:noFill/>
              <a:ln w="9360">
                <a:solidFill>
                  <a:srgbClr val="C0C0C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24637" name="Group 32">
              <a:extLst>
                <a:ext uri="{FF2B5EF4-FFF2-40B4-BE49-F238E27FC236}">
                  <a16:creationId xmlns:a16="http://schemas.microsoft.com/office/drawing/2014/main" id="{77C19E89-413B-4123-9827-14DE86E3DE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17" y="2502"/>
              <a:ext cx="392" cy="289"/>
              <a:chOff x="2417" y="2502"/>
              <a:chExt cx="392" cy="289"/>
            </a:xfrm>
          </p:grpSpPr>
          <p:sp>
            <p:nvSpPr>
              <p:cNvPr id="24649" name="Text Box 33">
                <a:extLst>
                  <a:ext uri="{FF2B5EF4-FFF2-40B4-BE49-F238E27FC236}">
                    <a16:creationId xmlns:a16="http://schemas.microsoft.com/office/drawing/2014/main" id="{FA54E665-A42D-4570-9DDB-FE284510B07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17" y="2502"/>
                <a:ext cx="219" cy="289"/>
              </a:xfrm>
              <a:prstGeom prst="rect">
                <a:avLst/>
              </a:prstGeom>
              <a:noFill/>
              <a:ln w="9360">
                <a:solidFill>
                  <a:srgbClr val="C0C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ru-RU" sz="2400">
                    <a:solidFill>
                      <a:srgbClr val="B2B2B2"/>
                    </a:solidFill>
                    <a:latin typeface="Arial Unicode MS" pitchFamily="34" charset="-128"/>
                    <a:ea typeface="Arial Unicode MS" pitchFamily="34" charset="-128"/>
                  </a:rPr>
                  <a:t>3</a:t>
                </a:r>
              </a:p>
            </p:txBody>
          </p:sp>
          <p:cxnSp>
            <p:nvCxnSpPr>
              <p:cNvPr id="24650" name="AutoShape 34">
                <a:extLst>
                  <a:ext uri="{FF2B5EF4-FFF2-40B4-BE49-F238E27FC236}">
                    <a16:creationId xmlns:a16="http://schemas.microsoft.com/office/drawing/2014/main" id="{D24DE575-4190-4788-BF7B-03D55E8E8B2E}"/>
                  </a:ext>
                </a:extLst>
              </p:cNvPr>
              <p:cNvCxnSpPr>
                <a:cxnSpLocks noChangeShapeType="1"/>
                <a:stCxn id="24649" idx="3"/>
                <a:endCxn id="24647" idx="1"/>
              </p:cNvCxnSpPr>
              <p:nvPr/>
            </p:nvCxnSpPr>
            <p:spPr bwMode="auto">
              <a:xfrm>
                <a:off x="2642" y="2649"/>
                <a:ext cx="167" cy="0"/>
              </a:xfrm>
              <a:prstGeom prst="straightConnector1">
                <a:avLst/>
              </a:prstGeom>
              <a:noFill/>
              <a:ln w="9360">
                <a:solidFill>
                  <a:srgbClr val="C0C0C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24638" name="Group 35">
              <a:extLst>
                <a:ext uri="{FF2B5EF4-FFF2-40B4-BE49-F238E27FC236}">
                  <a16:creationId xmlns:a16="http://schemas.microsoft.com/office/drawing/2014/main" id="{6F21273D-D67B-4A84-9C1D-A393F7E3E8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14" y="2496"/>
              <a:ext cx="377" cy="289"/>
              <a:chOff x="2814" y="2496"/>
              <a:chExt cx="377" cy="289"/>
            </a:xfrm>
          </p:grpSpPr>
          <p:sp>
            <p:nvSpPr>
              <p:cNvPr id="24647" name="Text Box 36">
                <a:extLst>
                  <a:ext uri="{FF2B5EF4-FFF2-40B4-BE49-F238E27FC236}">
                    <a16:creationId xmlns:a16="http://schemas.microsoft.com/office/drawing/2014/main" id="{A637173B-72B0-4674-9EB5-AEFAF6628B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14" y="2496"/>
                <a:ext cx="219" cy="289"/>
              </a:xfrm>
              <a:prstGeom prst="rect">
                <a:avLst/>
              </a:prstGeom>
              <a:noFill/>
              <a:ln w="9360">
                <a:solidFill>
                  <a:srgbClr val="C0C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ru-RU" sz="2400">
                    <a:solidFill>
                      <a:srgbClr val="B2B2B2"/>
                    </a:solidFill>
                    <a:latin typeface="Arial Unicode MS" pitchFamily="34" charset="-128"/>
                    <a:ea typeface="Arial Unicode MS" pitchFamily="34" charset="-128"/>
                  </a:rPr>
                  <a:t>5</a:t>
                </a:r>
              </a:p>
            </p:txBody>
          </p:sp>
          <p:cxnSp>
            <p:nvCxnSpPr>
              <p:cNvPr id="24648" name="AutoShape 37">
                <a:extLst>
                  <a:ext uri="{FF2B5EF4-FFF2-40B4-BE49-F238E27FC236}">
                    <a16:creationId xmlns:a16="http://schemas.microsoft.com/office/drawing/2014/main" id="{2F471B09-E9F1-45D6-AA72-7BAD634B04AE}"/>
                  </a:ext>
                </a:extLst>
              </p:cNvPr>
              <p:cNvCxnSpPr>
                <a:cxnSpLocks noChangeShapeType="1"/>
                <a:stCxn id="24647" idx="3"/>
                <a:endCxn id="24645" idx="1"/>
              </p:cNvCxnSpPr>
              <p:nvPr/>
            </p:nvCxnSpPr>
            <p:spPr bwMode="auto">
              <a:xfrm>
                <a:off x="3039" y="2643"/>
                <a:ext cx="153" cy="0"/>
              </a:xfrm>
              <a:prstGeom prst="straightConnector1">
                <a:avLst/>
              </a:prstGeom>
              <a:noFill/>
              <a:ln w="9360">
                <a:solidFill>
                  <a:srgbClr val="C0C0C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24639" name="Group 38">
              <a:extLst>
                <a:ext uri="{FF2B5EF4-FFF2-40B4-BE49-F238E27FC236}">
                  <a16:creationId xmlns:a16="http://schemas.microsoft.com/office/drawing/2014/main" id="{BDEA0E73-0655-48C9-97F7-4A9584826D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96" y="2496"/>
              <a:ext cx="368" cy="289"/>
              <a:chOff x="3196" y="2496"/>
              <a:chExt cx="368" cy="289"/>
            </a:xfrm>
          </p:grpSpPr>
          <p:sp>
            <p:nvSpPr>
              <p:cNvPr id="24645" name="Text Box 39">
                <a:extLst>
                  <a:ext uri="{FF2B5EF4-FFF2-40B4-BE49-F238E27FC236}">
                    <a16:creationId xmlns:a16="http://schemas.microsoft.com/office/drawing/2014/main" id="{597B8967-6782-449F-B370-64B2EFAFAE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96" y="2496"/>
                <a:ext cx="219" cy="289"/>
              </a:xfrm>
              <a:prstGeom prst="rect">
                <a:avLst/>
              </a:prstGeom>
              <a:noFill/>
              <a:ln w="9360">
                <a:solidFill>
                  <a:srgbClr val="C0C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ru-RU" sz="2400">
                    <a:solidFill>
                      <a:srgbClr val="B2B2B2"/>
                    </a:solidFill>
                    <a:latin typeface="Arial Unicode MS" pitchFamily="34" charset="-128"/>
                    <a:ea typeface="Arial Unicode MS" pitchFamily="34" charset="-128"/>
                  </a:rPr>
                  <a:t>8</a:t>
                </a:r>
              </a:p>
            </p:txBody>
          </p:sp>
          <p:cxnSp>
            <p:nvCxnSpPr>
              <p:cNvPr id="24646" name="AutoShape 40">
                <a:extLst>
                  <a:ext uri="{FF2B5EF4-FFF2-40B4-BE49-F238E27FC236}">
                    <a16:creationId xmlns:a16="http://schemas.microsoft.com/office/drawing/2014/main" id="{906C20AC-A97D-4236-9BEB-1C646FCF1187}"/>
                  </a:ext>
                </a:extLst>
              </p:cNvPr>
              <p:cNvCxnSpPr>
                <a:cxnSpLocks noChangeShapeType="1"/>
                <a:stCxn id="24645" idx="3"/>
                <a:endCxn id="24640" idx="1"/>
              </p:cNvCxnSpPr>
              <p:nvPr/>
            </p:nvCxnSpPr>
            <p:spPr bwMode="auto">
              <a:xfrm>
                <a:off x="3421" y="2643"/>
                <a:ext cx="143" cy="0"/>
              </a:xfrm>
              <a:prstGeom prst="straightConnector1">
                <a:avLst/>
              </a:prstGeom>
              <a:noFill/>
              <a:ln w="9360">
                <a:solidFill>
                  <a:srgbClr val="C0C0C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4640" name="Text Box 41">
              <a:extLst>
                <a:ext uri="{FF2B5EF4-FFF2-40B4-BE49-F238E27FC236}">
                  <a16:creationId xmlns:a16="http://schemas.microsoft.com/office/drawing/2014/main" id="{51F186F0-7EF2-46EA-AD38-13648B112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65" y="2496"/>
              <a:ext cx="370" cy="289"/>
            </a:xfrm>
            <a:prstGeom prst="rect">
              <a:avLst/>
            </a:prstGeom>
            <a:noFill/>
            <a:ln w="9360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B2B2B2"/>
                  </a:solidFill>
                  <a:latin typeface="Arial Unicode MS" pitchFamily="34" charset="-128"/>
                  <a:ea typeface="Arial Unicode MS" pitchFamily="34" charset="-128"/>
                </a:rPr>
                <a:t>13</a:t>
              </a:r>
            </a:p>
          </p:txBody>
        </p:sp>
        <p:cxnSp>
          <p:nvCxnSpPr>
            <p:cNvPr id="24641" name="AutoShape 42">
              <a:extLst>
                <a:ext uri="{FF2B5EF4-FFF2-40B4-BE49-F238E27FC236}">
                  <a16:creationId xmlns:a16="http://schemas.microsoft.com/office/drawing/2014/main" id="{433244BC-80E0-4B08-9ED0-BBE3854D7DD3}"/>
                </a:ext>
              </a:extLst>
            </p:cNvPr>
            <p:cNvCxnSpPr>
              <a:cxnSpLocks noChangeShapeType="1"/>
              <a:stCxn id="24640" idx="3"/>
              <a:endCxn id="24643" idx="1"/>
            </p:cNvCxnSpPr>
            <p:nvPr/>
          </p:nvCxnSpPr>
          <p:spPr bwMode="auto">
            <a:xfrm>
              <a:off x="3936" y="2643"/>
              <a:ext cx="108" cy="0"/>
            </a:xfrm>
            <a:prstGeom prst="straightConnector1">
              <a:avLst/>
            </a:prstGeom>
            <a:noFill/>
            <a:ln w="9360">
              <a:solidFill>
                <a:srgbClr val="C0C0C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24642" name="Group 43">
              <a:extLst>
                <a:ext uri="{FF2B5EF4-FFF2-40B4-BE49-F238E27FC236}">
                  <a16:creationId xmlns:a16="http://schemas.microsoft.com/office/drawing/2014/main" id="{70B43152-1107-4B0C-839F-1C7105F169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49" y="2496"/>
              <a:ext cx="475" cy="289"/>
              <a:chOff x="4049" y="2496"/>
              <a:chExt cx="475" cy="289"/>
            </a:xfrm>
          </p:grpSpPr>
          <p:sp>
            <p:nvSpPr>
              <p:cNvPr id="24643" name="Text Box 44">
                <a:extLst>
                  <a:ext uri="{FF2B5EF4-FFF2-40B4-BE49-F238E27FC236}">
                    <a16:creationId xmlns:a16="http://schemas.microsoft.com/office/drawing/2014/main" id="{3B8FA1AB-941F-456F-AE08-6604AB08003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49" y="2496"/>
                <a:ext cx="326" cy="289"/>
              </a:xfrm>
              <a:prstGeom prst="rect">
                <a:avLst/>
              </a:prstGeom>
              <a:noFill/>
              <a:ln w="9360">
                <a:solidFill>
                  <a:srgbClr val="C0C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ru-RU" sz="2400">
                    <a:solidFill>
                      <a:srgbClr val="B2B2B2"/>
                    </a:solidFill>
                    <a:latin typeface="Arial Unicode MS" pitchFamily="34" charset="-128"/>
                    <a:ea typeface="Arial Unicode MS" pitchFamily="34" charset="-128"/>
                  </a:rPr>
                  <a:t>21</a:t>
                </a:r>
              </a:p>
            </p:txBody>
          </p:sp>
          <p:cxnSp>
            <p:nvCxnSpPr>
              <p:cNvPr id="24644" name="AutoShape 45">
                <a:extLst>
                  <a:ext uri="{FF2B5EF4-FFF2-40B4-BE49-F238E27FC236}">
                    <a16:creationId xmlns:a16="http://schemas.microsoft.com/office/drawing/2014/main" id="{4318C656-1115-41AF-B2D5-1536BB508268}"/>
                  </a:ext>
                </a:extLst>
              </p:cNvPr>
              <p:cNvCxnSpPr>
                <a:cxnSpLocks noChangeShapeType="1"/>
                <a:stCxn id="24643" idx="3"/>
                <a:endCxn id="24633" idx="1"/>
              </p:cNvCxnSpPr>
              <p:nvPr/>
            </p:nvCxnSpPr>
            <p:spPr bwMode="auto">
              <a:xfrm>
                <a:off x="4381" y="2643"/>
                <a:ext cx="143" cy="0"/>
              </a:xfrm>
              <a:prstGeom prst="straightConnector1">
                <a:avLst/>
              </a:prstGeom>
              <a:noFill/>
              <a:ln w="9360">
                <a:solidFill>
                  <a:srgbClr val="C0C0C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18478" name="Text Box 46">
            <a:extLst>
              <a:ext uri="{FF2B5EF4-FFF2-40B4-BE49-F238E27FC236}">
                <a16:creationId xmlns:a16="http://schemas.microsoft.com/office/drawing/2014/main" id="{2384E6A7-2EBB-4B22-AEBB-51BAB06BC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6575" y="3429000"/>
            <a:ext cx="688975" cy="4603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</a:rPr>
              <a:t>128</a:t>
            </a:r>
          </a:p>
        </p:txBody>
      </p:sp>
      <p:sp>
        <p:nvSpPr>
          <p:cNvPr id="18479" name="Text Box 47">
            <a:extLst>
              <a:ext uri="{FF2B5EF4-FFF2-40B4-BE49-F238E27FC236}">
                <a16:creationId xmlns:a16="http://schemas.microsoft.com/office/drawing/2014/main" id="{A96C6281-C40D-4AAE-BE15-89493A666A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375" y="3962400"/>
            <a:ext cx="519113" cy="4603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</a:rPr>
              <a:t>34</a:t>
            </a:r>
          </a:p>
        </p:txBody>
      </p:sp>
      <p:grpSp>
        <p:nvGrpSpPr>
          <p:cNvPr id="16" name="Group 48">
            <a:extLst>
              <a:ext uri="{FF2B5EF4-FFF2-40B4-BE49-F238E27FC236}">
                <a16:creationId xmlns:a16="http://schemas.microsoft.com/office/drawing/2014/main" id="{5C819EC8-439A-4FE3-B841-DFEE7C24E9C9}"/>
              </a:ext>
            </a:extLst>
          </p:cNvPr>
          <p:cNvGrpSpPr>
            <a:grpSpLocks/>
          </p:cNvGrpSpPr>
          <p:nvPr/>
        </p:nvGrpSpPr>
        <p:grpSpPr bwMode="auto">
          <a:xfrm>
            <a:off x="2520950" y="3429000"/>
            <a:ext cx="638175" cy="458788"/>
            <a:chOff x="1588" y="2160"/>
            <a:chExt cx="402" cy="289"/>
          </a:xfrm>
        </p:grpSpPr>
        <p:sp>
          <p:nvSpPr>
            <p:cNvPr id="24631" name="Text Box 49">
              <a:extLst>
                <a:ext uri="{FF2B5EF4-FFF2-40B4-BE49-F238E27FC236}">
                  <a16:creationId xmlns:a16="http://schemas.microsoft.com/office/drawing/2014/main" id="{1739B566-202C-4F66-A388-AB8FDEDD81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8" y="2160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2</a:t>
              </a:r>
            </a:p>
          </p:txBody>
        </p:sp>
        <p:cxnSp>
          <p:nvCxnSpPr>
            <p:cNvPr id="24632" name="AutoShape 50">
              <a:extLst>
                <a:ext uri="{FF2B5EF4-FFF2-40B4-BE49-F238E27FC236}">
                  <a16:creationId xmlns:a16="http://schemas.microsoft.com/office/drawing/2014/main" id="{7A0DF6A4-F217-4FCA-9C78-C0236D5EE5B3}"/>
                </a:ext>
              </a:extLst>
            </p:cNvPr>
            <p:cNvCxnSpPr>
              <a:cxnSpLocks noChangeShapeType="1"/>
              <a:stCxn id="24631" idx="3"/>
              <a:endCxn id="24629" idx="1"/>
            </p:cNvCxnSpPr>
            <p:nvPr/>
          </p:nvCxnSpPr>
          <p:spPr bwMode="auto">
            <a:xfrm>
              <a:off x="1813" y="2307"/>
              <a:ext cx="178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" name="Group 51">
            <a:extLst>
              <a:ext uri="{FF2B5EF4-FFF2-40B4-BE49-F238E27FC236}">
                <a16:creationId xmlns:a16="http://schemas.microsoft.com/office/drawing/2014/main" id="{C7034191-DAAC-4C3F-8DD8-097EAC27F32B}"/>
              </a:ext>
            </a:extLst>
          </p:cNvPr>
          <p:cNvGrpSpPr>
            <a:grpSpLocks/>
          </p:cNvGrpSpPr>
          <p:nvPr/>
        </p:nvGrpSpPr>
        <p:grpSpPr bwMode="auto">
          <a:xfrm>
            <a:off x="3168650" y="3429000"/>
            <a:ext cx="660400" cy="458788"/>
            <a:chOff x="1996" y="2160"/>
            <a:chExt cx="416" cy="289"/>
          </a:xfrm>
        </p:grpSpPr>
        <p:sp>
          <p:nvSpPr>
            <p:cNvPr id="24629" name="Text Box 52">
              <a:extLst>
                <a:ext uri="{FF2B5EF4-FFF2-40B4-BE49-F238E27FC236}">
                  <a16:creationId xmlns:a16="http://schemas.microsoft.com/office/drawing/2014/main" id="{A283F10E-E32D-452C-89D4-5810CC71AF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96" y="2160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4</a:t>
              </a:r>
            </a:p>
          </p:txBody>
        </p:sp>
        <p:cxnSp>
          <p:nvCxnSpPr>
            <p:cNvPr id="24630" name="AutoShape 53">
              <a:extLst>
                <a:ext uri="{FF2B5EF4-FFF2-40B4-BE49-F238E27FC236}">
                  <a16:creationId xmlns:a16="http://schemas.microsoft.com/office/drawing/2014/main" id="{EF57DFAB-90CC-4864-BD12-3EFADEBBD240}"/>
                </a:ext>
              </a:extLst>
            </p:cNvPr>
            <p:cNvCxnSpPr>
              <a:cxnSpLocks noChangeShapeType="1"/>
              <a:stCxn id="24629" idx="3"/>
              <a:endCxn id="24627" idx="1"/>
            </p:cNvCxnSpPr>
            <p:nvPr/>
          </p:nvCxnSpPr>
          <p:spPr bwMode="auto">
            <a:xfrm>
              <a:off x="2221" y="2307"/>
              <a:ext cx="192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8" name="Group 54">
            <a:extLst>
              <a:ext uri="{FF2B5EF4-FFF2-40B4-BE49-F238E27FC236}">
                <a16:creationId xmlns:a16="http://schemas.microsoft.com/office/drawing/2014/main" id="{3D7047F3-03B9-4010-AF18-53BEF99341A3}"/>
              </a:ext>
            </a:extLst>
          </p:cNvPr>
          <p:cNvGrpSpPr>
            <a:grpSpLocks/>
          </p:cNvGrpSpPr>
          <p:nvPr/>
        </p:nvGrpSpPr>
        <p:grpSpPr bwMode="auto">
          <a:xfrm>
            <a:off x="3836988" y="3429000"/>
            <a:ext cx="601662" cy="458788"/>
            <a:chOff x="2417" y="2160"/>
            <a:chExt cx="379" cy="289"/>
          </a:xfrm>
        </p:grpSpPr>
        <p:sp>
          <p:nvSpPr>
            <p:cNvPr id="24627" name="Text Box 55">
              <a:extLst>
                <a:ext uri="{FF2B5EF4-FFF2-40B4-BE49-F238E27FC236}">
                  <a16:creationId xmlns:a16="http://schemas.microsoft.com/office/drawing/2014/main" id="{CD7A21A8-310B-47ED-8AD5-B337C677EF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7" y="2160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8</a:t>
              </a:r>
            </a:p>
          </p:txBody>
        </p:sp>
        <p:cxnSp>
          <p:nvCxnSpPr>
            <p:cNvPr id="24628" name="AutoShape 56">
              <a:extLst>
                <a:ext uri="{FF2B5EF4-FFF2-40B4-BE49-F238E27FC236}">
                  <a16:creationId xmlns:a16="http://schemas.microsoft.com/office/drawing/2014/main" id="{D690768E-7750-4D41-967A-AABA5DB16D5A}"/>
                </a:ext>
              </a:extLst>
            </p:cNvPr>
            <p:cNvCxnSpPr>
              <a:cxnSpLocks noChangeShapeType="1"/>
              <a:stCxn id="24627" idx="3"/>
              <a:endCxn id="24625" idx="1"/>
            </p:cNvCxnSpPr>
            <p:nvPr/>
          </p:nvCxnSpPr>
          <p:spPr bwMode="auto">
            <a:xfrm>
              <a:off x="2642" y="2307"/>
              <a:ext cx="155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9" name="Group 57">
            <a:extLst>
              <a:ext uri="{FF2B5EF4-FFF2-40B4-BE49-F238E27FC236}">
                <a16:creationId xmlns:a16="http://schemas.microsoft.com/office/drawing/2014/main" id="{DC0DE5BF-4B0B-47F2-80EE-6A001866F4C9}"/>
              </a:ext>
            </a:extLst>
          </p:cNvPr>
          <p:cNvGrpSpPr>
            <a:grpSpLocks/>
          </p:cNvGrpSpPr>
          <p:nvPr/>
        </p:nvGrpSpPr>
        <p:grpSpPr bwMode="auto">
          <a:xfrm>
            <a:off x="4448175" y="3429000"/>
            <a:ext cx="754063" cy="458788"/>
            <a:chOff x="2802" y="2160"/>
            <a:chExt cx="475" cy="289"/>
          </a:xfrm>
        </p:grpSpPr>
        <p:sp>
          <p:nvSpPr>
            <p:cNvPr id="24625" name="Text Box 58">
              <a:extLst>
                <a:ext uri="{FF2B5EF4-FFF2-40B4-BE49-F238E27FC236}">
                  <a16:creationId xmlns:a16="http://schemas.microsoft.com/office/drawing/2014/main" id="{A27E0881-AA9D-4288-B85F-C839322196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2" y="2160"/>
              <a:ext cx="326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16</a:t>
              </a:r>
            </a:p>
          </p:txBody>
        </p:sp>
        <p:cxnSp>
          <p:nvCxnSpPr>
            <p:cNvPr id="24626" name="AutoShape 59">
              <a:extLst>
                <a:ext uri="{FF2B5EF4-FFF2-40B4-BE49-F238E27FC236}">
                  <a16:creationId xmlns:a16="http://schemas.microsoft.com/office/drawing/2014/main" id="{19C429DC-D850-4027-AB5F-DC13B86A2990}"/>
                </a:ext>
              </a:extLst>
            </p:cNvPr>
            <p:cNvCxnSpPr>
              <a:cxnSpLocks noChangeShapeType="1"/>
              <a:stCxn id="24625" idx="3"/>
              <a:endCxn id="24623" idx="1"/>
            </p:cNvCxnSpPr>
            <p:nvPr/>
          </p:nvCxnSpPr>
          <p:spPr bwMode="auto">
            <a:xfrm>
              <a:off x="3133" y="2307"/>
              <a:ext cx="143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0" name="Group 60">
            <a:extLst>
              <a:ext uri="{FF2B5EF4-FFF2-40B4-BE49-F238E27FC236}">
                <a16:creationId xmlns:a16="http://schemas.microsoft.com/office/drawing/2014/main" id="{F8EB20FA-6223-459D-B7A3-0AD7CBC664EA}"/>
              </a:ext>
            </a:extLst>
          </p:cNvPr>
          <p:cNvGrpSpPr>
            <a:grpSpLocks/>
          </p:cNvGrpSpPr>
          <p:nvPr/>
        </p:nvGrpSpPr>
        <p:grpSpPr bwMode="auto">
          <a:xfrm>
            <a:off x="5208588" y="3429000"/>
            <a:ext cx="830262" cy="458788"/>
            <a:chOff x="3281" y="2160"/>
            <a:chExt cx="523" cy="289"/>
          </a:xfrm>
        </p:grpSpPr>
        <p:sp>
          <p:nvSpPr>
            <p:cNvPr id="24623" name="Text Box 61">
              <a:extLst>
                <a:ext uri="{FF2B5EF4-FFF2-40B4-BE49-F238E27FC236}">
                  <a16:creationId xmlns:a16="http://schemas.microsoft.com/office/drawing/2014/main" id="{EEF4EE25-83AA-4D6D-A225-90CE50D7D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81" y="2160"/>
              <a:ext cx="326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32</a:t>
              </a:r>
            </a:p>
          </p:txBody>
        </p:sp>
        <p:cxnSp>
          <p:nvCxnSpPr>
            <p:cNvPr id="24624" name="AutoShape 62">
              <a:extLst>
                <a:ext uri="{FF2B5EF4-FFF2-40B4-BE49-F238E27FC236}">
                  <a16:creationId xmlns:a16="http://schemas.microsoft.com/office/drawing/2014/main" id="{9CEE7EA0-898A-4207-A4EE-D25071A29DE2}"/>
                </a:ext>
              </a:extLst>
            </p:cNvPr>
            <p:cNvCxnSpPr>
              <a:cxnSpLocks noChangeShapeType="1"/>
              <a:stCxn id="24623" idx="3"/>
              <a:endCxn id="24621" idx="1"/>
            </p:cNvCxnSpPr>
            <p:nvPr/>
          </p:nvCxnSpPr>
          <p:spPr bwMode="auto">
            <a:xfrm>
              <a:off x="3613" y="2307"/>
              <a:ext cx="192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1" name="Group 63">
            <a:extLst>
              <a:ext uri="{FF2B5EF4-FFF2-40B4-BE49-F238E27FC236}">
                <a16:creationId xmlns:a16="http://schemas.microsoft.com/office/drawing/2014/main" id="{20E963E3-3958-4149-9A21-4614D06349E8}"/>
              </a:ext>
            </a:extLst>
          </p:cNvPr>
          <p:cNvGrpSpPr>
            <a:grpSpLocks/>
          </p:cNvGrpSpPr>
          <p:nvPr/>
        </p:nvGrpSpPr>
        <p:grpSpPr bwMode="auto">
          <a:xfrm>
            <a:off x="6048375" y="3429000"/>
            <a:ext cx="830263" cy="458788"/>
            <a:chOff x="3810" y="2160"/>
            <a:chExt cx="523" cy="289"/>
          </a:xfrm>
        </p:grpSpPr>
        <p:sp>
          <p:nvSpPr>
            <p:cNvPr id="24621" name="Text Box 64">
              <a:extLst>
                <a:ext uri="{FF2B5EF4-FFF2-40B4-BE49-F238E27FC236}">
                  <a16:creationId xmlns:a16="http://schemas.microsoft.com/office/drawing/2014/main" id="{BF655262-C545-4120-B465-5A17F75C45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0" y="2160"/>
              <a:ext cx="326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64</a:t>
              </a:r>
            </a:p>
          </p:txBody>
        </p:sp>
        <p:cxnSp>
          <p:nvCxnSpPr>
            <p:cNvPr id="24622" name="AutoShape 65">
              <a:extLst>
                <a:ext uri="{FF2B5EF4-FFF2-40B4-BE49-F238E27FC236}">
                  <a16:creationId xmlns:a16="http://schemas.microsoft.com/office/drawing/2014/main" id="{DAA12493-AD16-49B8-8D2C-D7ABC48FD10C}"/>
                </a:ext>
              </a:extLst>
            </p:cNvPr>
            <p:cNvCxnSpPr>
              <a:cxnSpLocks noChangeShapeType="1"/>
              <a:stCxn id="24621" idx="3"/>
              <a:endCxn id="18478" idx="1"/>
            </p:cNvCxnSpPr>
            <p:nvPr/>
          </p:nvCxnSpPr>
          <p:spPr bwMode="auto">
            <a:xfrm>
              <a:off x="4141" y="2307"/>
              <a:ext cx="191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2" name="Group 66">
            <a:extLst>
              <a:ext uri="{FF2B5EF4-FFF2-40B4-BE49-F238E27FC236}">
                <a16:creationId xmlns:a16="http://schemas.microsoft.com/office/drawing/2014/main" id="{A0DFE380-4B8B-4770-A37B-5AB4A542E95E}"/>
              </a:ext>
            </a:extLst>
          </p:cNvPr>
          <p:cNvGrpSpPr>
            <a:grpSpLocks/>
          </p:cNvGrpSpPr>
          <p:nvPr/>
        </p:nvGrpSpPr>
        <p:grpSpPr bwMode="auto">
          <a:xfrm>
            <a:off x="2541588" y="3962400"/>
            <a:ext cx="638175" cy="458788"/>
            <a:chOff x="1601" y="2496"/>
            <a:chExt cx="402" cy="289"/>
          </a:xfrm>
        </p:grpSpPr>
        <p:sp>
          <p:nvSpPr>
            <p:cNvPr id="24619" name="Text Box 67">
              <a:extLst>
                <a:ext uri="{FF2B5EF4-FFF2-40B4-BE49-F238E27FC236}">
                  <a16:creationId xmlns:a16="http://schemas.microsoft.com/office/drawing/2014/main" id="{D81EEF3E-E82E-453A-81DB-E509E22F9A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1" y="2496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1</a:t>
              </a:r>
            </a:p>
          </p:txBody>
        </p:sp>
        <p:cxnSp>
          <p:nvCxnSpPr>
            <p:cNvPr id="24620" name="AutoShape 68">
              <a:extLst>
                <a:ext uri="{FF2B5EF4-FFF2-40B4-BE49-F238E27FC236}">
                  <a16:creationId xmlns:a16="http://schemas.microsoft.com/office/drawing/2014/main" id="{BFE7BDAD-C92F-4A32-A87A-64F73F8BF260}"/>
                </a:ext>
              </a:extLst>
            </p:cNvPr>
            <p:cNvCxnSpPr>
              <a:cxnSpLocks noChangeShapeType="1"/>
              <a:stCxn id="24619" idx="3"/>
              <a:endCxn id="24617" idx="1"/>
            </p:cNvCxnSpPr>
            <p:nvPr/>
          </p:nvCxnSpPr>
          <p:spPr bwMode="auto">
            <a:xfrm>
              <a:off x="1826" y="2643"/>
              <a:ext cx="178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3" name="Group 69">
            <a:extLst>
              <a:ext uri="{FF2B5EF4-FFF2-40B4-BE49-F238E27FC236}">
                <a16:creationId xmlns:a16="http://schemas.microsoft.com/office/drawing/2014/main" id="{79377CDF-3BDD-4C36-B57C-A2BEBCF57895}"/>
              </a:ext>
            </a:extLst>
          </p:cNvPr>
          <p:cNvGrpSpPr>
            <a:grpSpLocks/>
          </p:cNvGrpSpPr>
          <p:nvPr/>
        </p:nvGrpSpPr>
        <p:grpSpPr bwMode="auto">
          <a:xfrm>
            <a:off x="3189288" y="3962400"/>
            <a:ext cx="639762" cy="458788"/>
            <a:chOff x="2009" y="2496"/>
            <a:chExt cx="403" cy="289"/>
          </a:xfrm>
        </p:grpSpPr>
        <p:sp>
          <p:nvSpPr>
            <p:cNvPr id="24617" name="Text Box 70">
              <a:extLst>
                <a:ext uri="{FF2B5EF4-FFF2-40B4-BE49-F238E27FC236}">
                  <a16:creationId xmlns:a16="http://schemas.microsoft.com/office/drawing/2014/main" id="{B8ED78DB-C5A9-4E08-82A4-A91C8E1125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9" y="2496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2</a:t>
              </a:r>
            </a:p>
          </p:txBody>
        </p:sp>
        <p:cxnSp>
          <p:nvCxnSpPr>
            <p:cNvPr id="24618" name="AutoShape 71">
              <a:extLst>
                <a:ext uri="{FF2B5EF4-FFF2-40B4-BE49-F238E27FC236}">
                  <a16:creationId xmlns:a16="http://schemas.microsoft.com/office/drawing/2014/main" id="{9C1D49B1-7830-4B28-B9DA-69A6BC630AFF}"/>
                </a:ext>
              </a:extLst>
            </p:cNvPr>
            <p:cNvCxnSpPr>
              <a:cxnSpLocks noChangeShapeType="1"/>
              <a:stCxn id="24617" idx="3"/>
              <a:endCxn id="24615" idx="1"/>
            </p:cNvCxnSpPr>
            <p:nvPr/>
          </p:nvCxnSpPr>
          <p:spPr bwMode="auto">
            <a:xfrm>
              <a:off x="2234" y="2643"/>
              <a:ext cx="179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4" name="Group 72">
            <a:extLst>
              <a:ext uri="{FF2B5EF4-FFF2-40B4-BE49-F238E27FC236}">
                <a16:creationId xmlns:a16="http://schemas.microsoft.com/office/drawing/2014/main" id="{9C540E0C-164C-4A59-B8D0-F22B70FD7E93}"/>
              </a:ext>
            </a:extLst>
          </p:cNvPr>
          <p:cNvGrpSpPr>
            <a:grpSpLocks/>
          </p:cNvGrpSpPr>
          <p:nvPr/>
        </p:nvGrpSpPr>
        <p:grpSpPr bwMode="auto">
          <a:xfrm>
            <a:off x="3836988" y="3962400"/>
            <a:ext cx="622300" cy="458788"/>
            <a:chOff x="2417" y="2496"/>
            <a:chExt cx="392" cy="289"/>
          </a:xfrm>
        </p:grpSpPr>
        <p:sp>
          <p:nvSpPr>
            <p:cNvPr id="24615" name="Text Box 73">
              <a:extLst>
                <a:ext uri="{FF2B5EF4-FFF2-40B4-BE49-F238E27FC236}">
                  <a16:creationId xmlns:a16="http://schemas.microsoft.com/office/drawing/2014/main" id="{7FD3418A-6829-4CF7-8A59-10137EBFA4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7" y="2496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3</a:t>
              </a:r>
            </a:p>
          </p:txBody>
        </p:sp>
        <p:cxnSp>
          <p:nvCxnSpPr>
            <p:cNvPr id="24616" name="AutoShape 74">
              <a:extLst>
                <a:ext uri="{FF2B5EF4-FFF2-40B4-BE49-F238E27FC236}">
                  <a16:creationId xmlns:a16="http://schemas.microsoft.com/office/drawing/2014/main" id="{7A7B5753-8387-416D-9928-2A23314E2CEB}"/>
                </a:ext>
              </a:extLst>
            </p:cNvPr>
            <p:cNvCxnSpPr>
              <a:cxnSpLocks noChangeShapeType="1"/>
              <a:stCxn id="24615" idx="3"/>
              <a:endCxn id="24613" idx="1"/>
            </p:cNvCxnSpPr>
            <p:nvPr/>
          </p:nvCxnSpPr>
          <p:spPr bwMode="auto">
            <a:xfrm>
              <a:off x="2642" y="2643"/>
              <a:ext cx="167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" name="Group 75">
            <a:extLst>
              <a:ext uri="{FF2B5EF4-FFF2-40B4-BE49-F238E27FC236}">
                <a16:creationId xmlns:a16="http://schemas.microsoft.com/office/drawing/2014/main" id="{B5428166-F9FC-426D-BB85-AC12EDC384B5}"/>
              </a:ext>
            </a:extLst>
          </p:cNvPr>
          <p:cNvGrpSpPr>
            <a:grpSpLocks/>
          </p:cNvGrpSpPr>
          <p:nvPr/>
        </p:nvGrpSpPr>
        <p:grpSpPr bwMode="auto">
          <a:xfrm>
            <a:off x="4467225" y="3962400"/>
            <a:ext cx="598488" cy="458788"/>
            <a:chOff x="2814" y="2496"/>
            <a:chExt cx="377" cy="289"/>
          </a:xfrm>
        </p:grpSpPr>
        <p:sp>
          <p:nvSpPr>
            <p:cNvPr id="24613" name="Text Box 76">
              <a:extLst>
                <a:ext uri="{FF2B5EF4-FFF2-40B4-BE49-F238E27FC236}">
                  <a16:creationId xmlns:a16="http://schemas.microsoft.com/office/drawing/2014/main" id="{717FBCF5-ACAD-4AE6-9395-5CC69F281D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4" y="2496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5</a:t>
              </a:r>
            </a:p>
          </p:txBody>
        </p:sp>
        <p:cxnSp>
          <p:nvCxnSpPr>
            <p:cNvPr id="24614" name="AutoShape 77">
              <a:extLst>
                <a:ext uri="{FF2B5EF4-FFF2-40B4-BE49-F238E27FC236}">
                  <a16:creationId xmlns:a16="http://schemas.microsoft.com/office/drawing/2014/main" id="{44F1231C-1E93-4961-87CF-4CBD0E4C0D05}"/>
                </a:ext>
              </a:extLst>
            </p:cNvPr>
            <p:cNvCxnSpPr>
              <a:cxnSpLocks noChangeShapeType="1"/>
              <a:stCxn id="24613" idx="3"/>
              <a:endCxn id="24611" idx="1"/>
            </p:cNvCxnSpPr>
            <p:nvPr/>
          </p:nvCxnSpPr>
          <p:spPr bwMode="auto">
            <a:xfrm>
              <a:off x="3039" y="2643"/>
              <a:ext cx="153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6" name="Group 78">
            <a:extLst>
              <a:ext uri="{FF2B5EF4-FFF2-40B4-BE49-F238E27FC236}">
                <a16:creationId xmlns:a16="http://schemas.microsoft.com/office/drawing/2014/main" id="{DE9DC70D-D55D-4DEE-B7AC-209CD102F73E}"/>
              </a:ext>
            </a:extLst>
          </p:cNvPr>
          <p:cNvGrpSpPr>
            <a:grpSpLocks/>
          </p:cNvGrpSpPr>
          <p:nvPr/>
        </p:nvGrpSpPr>
        <p:grpSpPr bwMode="auto">
          <a:xfrm>
            <a:off x="5073650" y="3962400"/>
            <a:ext cx="584200" cy="458788"/>
            <a:chOff x="3196" y="2496"/>
            <a:chExt cx="368" cy="289"/>
          </a:xfrm>
        </p:grpSpPr>
        <p:sp>
          <p:nvSpPr>
            <p:cNvPr id="24611" name="Text Box 79">
              <a:extLst>
                <a:ext uri="{FF2B5EF4-FFF2-40B4-BE49-F238E27FC236}">
                  <a16:creationId xmlns:a16="http://schemas.microsoft.com/office/drawing/2014/main" id="{538B8AF4-048F-48F9-94CB-FFEE6CEEFF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6" y="2496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8</a:t>
              </a:r>
            </a:p>
          </p:txBody>
        </p:sp>
        <p:cxnSp>
          <p:nvCxnSpPr>
            <p:cNvPr id="24612" name="AutoShape 80">
              <a:extLst>
                <a:ext uri="{FF2B5EF4-FFF2-40B4-BE49-F238E27FC236}">
                  <a16:creationId xmlns:a16="http://schemas.microsoft.com/office/drawing/2014/main" id="{C6CB4C7E-B5BB-4A64-B6D7-6910957A02B2}"/>
                </a:ext>
              </a:extLst>
            </p:cNvPr>
            <p:cNvCxnSpPr>
              <a:cxnSpLocks noChangeShapeType="1"/>
              <a:stCxn id="24611" idx="3"/>
              <a:endCxn id="24609" idx="1"/>
            </p:cNvCxnSpPr>
            <p:nvPr/>
          </p:nvCxnSpPr>
          <p:spPr bwMode="auto">
            <a:xfrm>
              <a:off x="3421" y="2643"/>
              <a:ext cx="143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7" name="Group 81">
            <a:extLst>
              <a:ext uri="{FF2B5EF4-FFF2-40B4-BE49-F238E27FC236}">
                <a16:creationId xmlns:a16="http://schemas.microsoft.com/office/drawing/2014/main" id="{6FB434CB-B4D2-4E84-9355-B1A0F83AE1F2}"/>
              </a:ext>
            </a:extLst>
          </p:cNvPr>
          <p:cNvGrpSpPr>
            <a:grpSpLocks/>
          </p:cNvGrpSpPr>
          <p:nvPr/>
        </p:nvGrpSpPr>
        <p:grpSpPr bwMode="auto">
          <a:xfrm>
            <a:off x="5659438" y="3962400"/>
            <a:ext cx="760412" cy="458788"/>
            <a:chOff x="3565" y="2496"/>
            <a:chExt cx="479" cy="289"/>
          </a:xfrm>
        </p:grpSpPr>
        <p:sp>
          <p:nvSpPr>
            <p:cNvPr id="24609" name="Text Box 82">
              <a:extLst>
                <a:ext uri="{FF2B5EF4-FFF2-40B4-BE49-F238E27FC236}">
                  <a16:creationId xmlns:a16="http://schemas.microsoft.com/office/drawing/2014/main" id="{8C12A4A3-5FE8-4590-AC83-818F566BC5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65" y="2496"/>
              <a:ext cx="370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13</a:t>
              </a:r>
            </a:p>
          </p:txBody>
        </p:sp>
        <p:cxnSp>
          <p:nvCxnSpPr>
            <p:cNvPr id="24610" name="AutoShape 83">
              <a:extLst>
                <a:ext uri="{FF2B5EF4-FFF2-40B4-BE49-F238E27FC236}">
                  <a16:creationId xmlns:a16="http://schemas.microsoft.com/office/drawing/2014/main" id="{3FC8216B-57A3-41CB-89A5-F855EB663A5A}"/>
                </a:ext>
              </a:extLst>
            </p:cNvPr>
            <p:cNvCxnSpPr>
              <a:cxnSpLocks noChangeShapeType="1"/>
              <a:stCxn id="24609" idx="3"/>
              <a:endCxn id="24607" idx="1"/>
            </p:cNvCxnSpPr>
            <p:nvPr/>
          </p:nvCxnSpPr>
          <p:spPr bwMode="auto">
            <a:xfrm>
              <a:off x="3936" y="2643"/>
              <a:ext cx="108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8" name="Group 84">
            <a:extLst>
              <a:ext uri="{FF2B5EF4-FFF2-40B4-BE49-F238E27FC236}">
                <a16:creationId xmlns:a16="http://schemas.microsoft.com/office/drawing/2014/main" id="{619547D6-332A-4CED-BDEA-70B8F83968A2}"/>
              </a:ext>
            </a:extLst>
          </p:cNvPr>
          <p:cNvGrpSpPr>
            <a:grpSpLocks/>
          </p:cNvGrpSpPr>
          <p:nvPr/>
        </p:nvGrpSpPr>
        <p:grpSpPr bwMode="auto">
          <a:xfrm>
            <a:off x="6427788" y="3962400"/>
            <a:ext cx="754062" cy="458788"/>
            <a:chOff x="4049" y="2496"/>
            <a:chExt cx="475" cy="289"/>
          </a:xfrm>
        </p:grpSpPr>
        <p:sp>
          <p:nvSpPr>
            <p:cNvPr id="24607" name="Text Box 85">
              <a:extLst>
                <a:ext uri="{FF2B5EF4-FFF2-40B4-BE49-F238E27FC236}">
                  <a16:creationId xmlns:a16="http://schemas.microsoft.com/office/drawing/2014/main" id="{28215CDC-B10A-41EA-997F-22B0E1BB6D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9" y="2496"/>
              <a:ext cx="326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21</a:t>
              </a:r>
            </a:p>
          </p:txBody>
        </p:sp>
        <p:cxnSp>
          <p:nvCxnSpPr>
            <p:cNvPr id="24608" name="AutoShape 86">
              <a:extLst>
                <a:ext uri="{FF2B5EF4-FFF2-40B4-BE49-F238E27FC236}">
                  <a16:creationId xmlns:a16="http://schemas.microsoft.com/office/drawing/2014/main" id="{E897E0AE-A148-4A24-9A63-EFEF8BA32728}"/>
                </a:ext>
              </a:extLst>
            </p:cNvPr>
            <p:cNvCxnSpPr>
              <a:cxnSpLocks noChangeShapeType="1"/>
              <a:stCxn id="24607" idx="3"/>
              <a:endCxn id="18479" idx="1"/>
            </p:cNvCxnSpPr>
            <p:nvPr/>
          </p:nvCxnSpPr>
          <p:spPr bwMode="auto">
            <a:xfrm>
              <a:off x="4381" y="2643"/>
              <a:ext cx="143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4597" name="Group 87">
            <a:extLst>
              <a:ext uri="{FF2B5EF4-FFF2-40B4-BE49-F238E27FC236}">
                <a16:creationId xmlns:a16="http://schemas.microsoft.com/office/drawing/2014/main" id="{002382C2-C5D0-426C-9DD3-A0E3D9E0CBBF}"/>
              </a:ext>
            </a:extLst>
          </p:cNvPr>
          <p:cNvGrpSpPr>
            <a:grpSpLocks/>
          </p:cNvGrpSpPr>
          <p:nvPr/>
        </p:nvGrpSpPr>
        <p:grpSpPr bwMode="auto">
          <a:xfrm>
            <a:off x="7724775" y="3438525"/>
            <a:ext cx="1228725" cy="915988"/>
            <a:chOff x="4866" y="2166"/>
            <a:chExt cx="774" cy="577"/>
          </a:xfrm>
        </p:grpSpPr>
        <p:sp>
          <p:nvSpPr>
            <p:cNvPr id="24605" name="Text Box 88">
              <a:extLst>
                <a:ext uri="{FF2B5EF4-FFF2-40B4-BE49-F238E27FC236}">
                  <a16:creationId xmlns:a16="http://schemas.microsoft.com/office/drawing/2014/main" id="{188692A6-A3AC-4D70-A554-78E99D4ECB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6" y="2166"/>
              <a:ext cx="731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 b="1" i="1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Brutus</a:t>
              </a:r>
            </a:p>
          </p:txBody>
        </p:sp>
        <p:sp>
          <p:nvSpPr>
            <p:cNvPr id="24606" name="Text Box 89">
              <a:extLst>
                <a:ext uri="{FF2B5EF4-FFF2-40B4-BE49-F238E27FC236}">
                  <a16:creationId xmlns:a16="http://schemas.microsoft.com/office/drawing/2014/main" id="{01834CA5-9AF6-4D40-8825-6E295E9939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88" y="2454"/>
              <a:ext cx="752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 b="1" i="1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Caesar</a:t>
              </a:r>
            </a:p>
          </p:txBody>
        </p:sp>
      </p:grpSp>
      <p:sp>
        <p:nvSpPr>
          <p:cNvPr id="18522" name="AutoShape 90">
            <a:extLst>
              <a:ext uri="{FF2B5EF4-FFF2-40B4-BE49-F238E27FC236}">
                <a16:creationId xmlns:a16="http://schemas.microsoft.com/office/drawing/2014/main" id="{8B560638-3344-4A43-ADA9-5E7E3F154151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463675" y="3716338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rgbClr val="C0504D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523" name="Text Box 91">
            <a:extLst>
              <a:ext uri="{FF2B5EF4-FFF2-40B4-BE49-F238E27FC236}">
                <a16:creationId xmlns:a16="http://schemas.microsoft.com/office/drawing/2014/main" id="{D7FB9B4B-8F87-4CE2-B558-33AE0F74C6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950" y="3733800"/>
            <a:ext cx="349250" cy="4603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</a:rPr>
              <a:t>2</a:t>
            </a:r>
          </a:p>
        </p:txBody>
      </p:sp>
      <p:grpSp>
        <p:nvGrpSpPr>
          <p:cNvPr id="30" name="Group 92">
            <a:extLst>
              <a:ext uri="{FF2B5EF4-FFF2-40B4-BE49-F238E27FC236}">
                <a16:creationId xmlns:a16="http://schemas.microsoft.com/office/drawing/2014/main" id="{1CB9E4C0-054B-446C-88DA-7AC00FCA5B41}"/>
              </a:ext>
            </a:extLst>
          </p:cNvPr>
          <p:cNvGrpSpPr>
            <a:grpSpLocks/>
          </p:cNvGrpSpPr>
          <p:nvPr/>
        </p:nvGrpSpPr>
        <p:grpSpPr bwMode="auto">
          <a:xfrm>
            <a:off x="592138" y="3743325"/>
            <a:ext cx="619125" cy="458788"/>
            <a:chOff x="373" y="2358"/>
            <a:chExt cx="390" cy="289"/>
          </a:xfrm>
        </p:grpSpPr>
        <p:cxnSp>
          <p:nvCxnSpPr>
            <p:cNvPr id="24603" name="AutoShape 93">
              <a:extLst>
                <a:ext uri="{FF2B5EF4-FFF2-40B4-BE49-F238E27FC236}">
                  <a16:creationId xmlns:a16="http://schemas.microsoft.com/office/drawing/2014/main" id="{8A5F17F1-943B-44B3-90D0-BD326AF8AF4A}"/>
                </a:ext>
              </a:extLst>
            </p:cNvPr>
            <p:cNvCxnSpPr>
              <a:cxnSpLocks noChangeShapeType="1"/>
              <a:stCxn id="18523" idx="3"/>
            </p:cNvCxnSpPr>
            <p:nvPr/>
          </p:nvCxnSpPr>
          <p:spPr bwMode="auto">
            <a:xfrm>
              <a:off x="373" y="2499"/>
              <a:ext cx="178" cy="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604" name="Text Box 94">
              <a:extLst>
                <a:ext uri="{FF2B5EF4-FFF2-40B4-BE49-F238E27FC236}">
                  <a16:creationId xmlns:a16="http://schemas.microsoft.com/office/drawing/2014/main" id="{A9A0F537-298E-4A0B-8A60-D871209901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3" y="2358"/>
              <a:ext cx="219" cy="289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Arial Unicode MS" pitchFamily="34" charset="-128"/>
                  <a:ea typeface="Arial Unicode MS" pitchFamily="34" charset="-128"/>
                </a:rPr>
                <a:t>8</a:t>
              </a:r>
            </a:p>
          </p:txBody>
        </p:sp>
      </p:grpSp>
      <p:sp>
        <p:nvSpPr>
          <p:cNvPr id="18527" name="Text Box 95">
            <a:extLst>
              <a:ext uri="{FF2B5EF4-FFF2-40B4-BE49-F238E27FC236}">
                <a16:creationId xmlns:a16="http://schemas.microsoft.com/office/drawing/2014/main" id="{9FE87A3B-B44D-4668-8CC8-1526B8060D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3" y="5221288"/>
            <a:ext cx="894556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C0504D"/>
                </a:solidFill>
                <a:ea typeface="Arial Unicode MS" pitchFamily="34" charset="-128"/>
              </a:rPr>
              <a:t>Если длины списков </a:t>
            </a:r>
            <a:r>
              <a:rPr lang="en-US" altLang="ru-RU" sz="2400" i="1">
                <a:solidFill>
                  <a:srgbClr val="C0504D"/>
                </a:solidFill>
                <a:latin typeface="Lucida Sans" panose="020B0602030504020204" pitchFamily="34" charset="0"/>
                <a:ea typeface="Arial Unicode MS" pitchFamily="34" charset="-128"/>
              </a:rPr>
              <a:t>x</a:t>
            </a:r>
            <a:r>
              <a:rPr lang="en-US" altLang="ru-RU" sz="2400">
                <a:solidFill>
                  <a:srgbClr val="C0504D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ru-RU" altLang="ru-RU" sz="2400">
                <a:solidFill>
                  <a:srgbClr val="C0504D"/>
                </a:solidFill>
                <a:ea typeface="Arial Unicode MS" pitchFamily="34" charset="-128"/>
              </a:rPr>
              <a:t>и</a:t>
            </a:r>
            <a:r>
              <a:rPr lang="en-US" altLang="ru-RU" sz="2400">
                <a:solidFill>
                  <a:srgbClr val="C0504D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en-US" altLang="ru-RU" sz="2400" i="1">
                <a:solidFill>
                  <a:srgbClr val="C0504D"/>
                </a:solidFill>
                <a:latin typeface="Lucida Sans" panose="020B0602030504020204" pitchFamily="34" charset="0"/>
                <a:ea typeface="Arial Unicode MS" pitchFamily="34" charset="-128"/>
              </a:rPr>
              <a:t>y</a:t>
            </a:r>
            <a:r>
              <a:rPr lang="en-US" altLang="ru-RU" sz="2400">
                <a:solidFill>
                  <a:srgbClr val="C0504D"/>
                </a:solidFill>
                <a:latin typeface="Lucida Sans" panose="020B0602030504020204" pitchFamily="34" charset="0"/>
                <a:ea typeface="Arial Unicode MS" pitchFamily="34" charset="-128"/>
              </a:rPr>
              <a:t>, </a:t>
            </a:r>
            <a:r>
              <a:rPr lang="ru-RU" altLang="ru-RU" sz="2400">
                <a:solidFill>
                  <a:srgbClr val="C0504D"/>
                </a:solidFill>
                <a:ea typeface="Arial Unicode MS" pitchFamily="34" charset="-128"/>
              </a:rPr>
              <a:t>то  пересечение</a:t>
            </a:r>
            <a:r>
              <a:rPr lang="en-US" altLang="ru-RU" sz="2400">
                <a:solidFill>
                  <a:srgbClr val="C0504D"/>
                </a:solidFill>
                <a:latin typeface="Lucida Sans" panose="020B0602030504020204" pitchFamily="34" charset="0"/>
                <a:ea typeface="Arial Unicode MS" pitchFamily="34" charset="-128"/>
              </a:rPr>
              <a:t> O(</a:t>
            </a:r>
            <a:r>
              <a:rPr lang="en-US" altLang="ru-RU" sz="2400" i="1">
                <a:solidFill>
                  <a:srgbClr val="C0504D"/>
                </a:solidFill>
                <a:latin typeface="Lucida Sans" panose="020B0602030504020204" pitchFamily="34" charset="0"/>
                <a:ea typeface="Arial Unicode MS" pitchFamily="34" charset="-128"/>
              </a:rPr>
              <a:t>x+y</a:t>
            </a:r>
            <a:r>
              <a:rPr lang="en-US" altLang="ru-RU" sz="2400">
                <a:solidFill>
                  <a:srgbClr val="C0504D"/>
                </a:solidFill>
                <a:latin typeface="Lucida Sans" panose="020B0602030504020204" pitchFamily="34" charset="0"/>
                <a:ea typeface="Arial Unicode MS" pitchFamily="34" charset="-128"/>
              </a:rPr>
              <a:t>) </a:t>
            </a:r>
            <a:r>
              <a:rPr lang="ru-RU" altLang="ru-RU" sz="2400">
                <a:solidFill>
                  <a:srgbClr val="C0504D"/>
                </a:solidFill>
                <a:ea typeface="Arial Unicode MS" pitchFamily="34" charset="-128"/>
              </a:rPr>
              <a:t>операций</a:t>
            </a:r>
          </a:p>
          <a:p>
            <a:pPr eaLnBrk="1" hangingPunct="1"/>
            <a:r>
              <a:rPr lang="ru-RU" altLang="ru-RU" sz="2400">
                <a:solidFill>
                  <a:srgbClr val="C0504D"/>
                </a:solidFill>
                <a:ea typeface="Arial Unicode MS" pitchFamily="34" charset="-128"/>
              </a:rPr>
              <a:t>Необходимо: записи в списке должны быть отсортированы</a:t>
            </a:r>
          </a:p>
          <a:p>
            <a:pPr eaLnBrk="1" hangingPunct="1"/>
            <a:r>
              <a:rPr lang="ru-RU" altLang="ru-RU" sz="2400">
                <a:solidFill>
                  <a:srgbClr val="C0504D"/>
                </a:solidFill>
                <a:ea typeface="Arial Unicode MS" pitchFamily="34" charset="-128"/>
              </a:rPr>
              <a:t> по </a:t>
            </a:r>
            <a:r>
              <a:rPr lang="en-US" altLang="ru-RU" sz="2400">
                <a:solidFill>
                  <a:srgbClr val="C0504D"/>
                </a:solidFill>
                <a:ea typeface="Arial Unicode MS" pitchFamily="34" charset="-128"/>
              </a:rPr>
              <a:t>docId</a:t>
            </a:r>
          </a:p>
        </p:txBody>
      </p:sp>
      <p:sp>
        <p:nvSpPr>
          <p:cNvPr id="24602" name="Text Box 96">
            <a:extLst>
              <a:ext uri="{FF2B5EF4-FFF2-40B4-BE49-F238E27FC236}">
                <a16:creationId xmlns:a16="http://schemas.microsoft.com/office/drawing/2014/main" id="{397360C4-F9BC-4DD0-A328-76DAE574C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3546AA5-7024-4E2B-B904-7CF1F22C10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7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8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5500"/>
                            </p:stCondLst>
                            <p:childTnLst>
                              <p:par>
                                <p:cTn id="9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156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5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>
            <a:extLst>
              <a:ext uri="{FF2B5EF4-FFF2-40B4-BE49-F238E27FC236}">
                <a16:creationId xmlns:a16="http://schemas.microsoft.com/office/drawing/2014/main" id="{FCC7CE72-15F9-4ED4-8916-0B9ADC8788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-171450"/>
            <a:ext cx="82296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>
                <a:solidFill>
                  <a:srgbClr val="000000"/>
                </a:solidFill>
              </a:rPr>
              <a:t>Пересечение двух списков </a:t>
            </a:r>
            <a:r>
              <a:rPr lang="en-US" altLang="ru-RU" sz="3200">
                <a:solidFill>
                  <a:srgbClr val="000000"/>
                </a:solidFill>
              </a:rPr>
              <a:t>docId</a:t>
            </a:r>
            <a:br>
              <a:rPr lang="en-US" altLang="ru-RU" sz="3200">
                <a:solidFill>
                  <a:srgbClr val="000000"/>
                </a:solidFill>
              </a:rPr>
            </a:b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(a “merge” algorithm)</a:t>
            </a:r>
          </a:p>
        </p:txBody>
      </p:sp>
      <p:sp>
        <p:nvSpPr>
          <p:cNvPr id="25603" name="Text Box 2">
            <a:extLst>
              <a:ext uri="{FF2B5EF4-FFF2-40B4-BE49-F238E27FC236}">
                <a16:creationId xmlns:a16="http://schemas.microsoft.com/office/drawing/2014/main" id="{CC54320F-509B-424D-9B19-5B5CAF2DC1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E27C4F69-6440-4A78-8318-6F5D649DED99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16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pic>
        <p:nvPicPr>
          <p:cNvPr id="25604" name="Picture 3">
            <a:extLst>
              <a:ext uri="{FF2B5EF4-FFF2-40B4-BE49-F238E27FC236}">
                <a16:creationId xmlns:a16="http://schemas.microsoft.com/office/drawing/2014/main" id="{9737670F-62B8-4F41-980B-F1805CD81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09725"/>
            <a:ext cx="6858000" cy="511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176669D-42DF-45E6-8FE7-DE8F1BBA81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">
            <a:extLst>
              <a:ext uri="{FF2B5EF4-FFF2-40B4-BE49-F238E27FC236}">
                <a16:creationId xmlns:a16="http://schemas.microsoft.com/office/drawing/2014/main" id="{CB03BDBD-B457-4CC0-8F69-75850A99F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15888"/>
            <a:ext cx="8229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>
                <a:solidFill>
                  <a:srgbClr val="000000"/>
                </a:solidFill>
              </a:rPr>
              <a:t>Оптимизация обработки запросов</a:t>
            </a:r>
          </a:p>
        </p:txBody>
      </p:sp>
      <p:sp>
        <p:nvSpPr>
          <p:cNvPr id="26627" name="Text Box 2">
            <a:extLst>
              <a:ext uri="{FF2B5EF4-FFF2-40B4-BE49-F238E27FC236}">
                <a16:creationId xmlns:a16="http://schemas.microsoft.com/office/drawing/2014/main" id="{A8342A35-2F64-44AF-9255-CEE4CA336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981075"/>
            <a:ext cx="8075613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000000"/>
                </a:solidFill>
              </a:rPr>
              <a:t>Лучший порядок для обработки запросов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?</a:t>
            </a:r>
          </a:p>
          <a:p>
            <a:pPr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000000"/>
                </a:solidFill>
              </a:rPr>
              <a:t>Например, запрос  имеет вид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800" i="1">
                <a:solidFill>
                  <a:srgbClr val="000000"/>
                </a:solidFill>
                <a:latin typeface="Calibri" panose="020F0502020204030204" pitchFamily="34" charset="0"/>
              </a:rPr>
              <a:t>AND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2800" i="1">
                <a:solidFill>
                  <a:srgbClr val="000000"/>
                </a:solidFill>
                <a:latin typeface="Calibri" panose="020F0502020204030204" pitchFamily="34" charset="0"/>
              </a:rPr>
              <a:t>n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800">
                <a:solidFill>
                  <a:srgbClr val="000000"/>
                </a:solidFill>
              </a:rPr>
              <a:t>термов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000000"/>
                </a:solidFill>
              </a:rPr>
              <a:t>Для каждого из 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800" i="1">
                <a:solidFill>
                  <a:srgbClr val="000000"/>
                </a:solidFill>
                <a:latin typeface="Calibri" panose="020F0502020204030204" pitchFamily="34" charset="0"/>
              </a:rPr>
              <a:t>n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800">
                <a:solidFill>
                  <a:srgbClr val="000000"/>
                </a:solidFill>
              </a:rPr>
              <a:t>термов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ru-RU" altLang="ru-RU" sz="2800">
                <a:solidFill>
                  <a:srgbClr val="000000"/>
                </a:solidFill>
              </a:rPr>
              <a:t>получить его список документов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ru-RU" altLang="ru-RU" sz="2800">
                <a:solidFill>
                  <a:srgbClr val="000000"/>
                </a:solidFill>
              </a:rPr>
              <a:t>и пересечь их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6628" name="Text Box 3">
            <a:extLst>
              <a:ext uri="{FF2B5EF4-FFF2-40B4-BE49-F238E27FC236}">
                <a16:creationId xmlns:a16="http://schemas.microsoft.com/office/drawing/2014/main" id="{8CD4FE8F-8E4C-4F99-BE04-2C5B960CD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00" y="4191000"/>
            <a:ext cx="1162050" cy="4603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 i="1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Brutus</a:t>
            </a:r>
          </a:p>
        </p:txBody>
      </p:sp>
      <p:sp>
        <p:nvSpPr>
          <p:cNvPr id="26629" name="Text Box 4">
            <a:extLst>
              <a:ext uri="{FF2B5EF4-FFF2-40B4-BE49-F238E27FC236}">
                <a16:creationId xmlns:a16="http://schemas.microsoft.com/office/drawing/2014/main" id="{98550C48-806E-4067-9D23-31FF5B54E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00" y="4724400"/>
            <a:ext cx="1195388" cy="4603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 i="1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Caesar</a:t>
            </a:r>
          </a:p>
        </p:txBody>
      </p:sp>
      <p:sp>
        <p:nvSpPr>
          <p:cNvPr id="26630" name="Text Box 5">
            <a:extLst>
              <a:ext uri="{FF2B5EF4-FFF2-40B4-BE49-F238E27FC236}">
                <a16:creationId xmlns:a16="http://schemas.microsoft.com/office/drawing/2014/main" id="{FCF8F8DD-E8D3-4DCE-A9A5-3FB30E734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5257800"/>
            <a:ext cx="1585913" cy="4603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 i="1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Calpurnia</a:t>
            </a:r>
          </a:p>
        </p:txBody>
      </p:sp>
      <p:sp>
        <p:nvSpPr>
          <p:cNvPr id="26631" name="AutoShape 6">
            <a:extLst>
              <a:ext uri="{FF2B5EF4-FFF2-40B4-BE49-F238E27FC236}">
                <a16:creationId xmlns:a16="http://schemas.microsoft.com/office/drawing/2014/main" id="{289A5E1C-43E5-4AFC-A4D3-F986DBA346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6925" y="4267200"/>
            <a:ext cx="1143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632" name="AutoShape 7">
            <a:extLst>
              <a:ext uri="{FF2B5EF4-FFF2-40B4-BE49-F238E27FC236}">
                <a16:creationId xmlns:a16="http://schemas.microsoft.com/office/drawing/2014/main" id="{007A8E4C-972B-409F-9892-B0CFE844D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6925" y="4800600"/>
            <a:ext cx="1143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6633" name="Group 8">
            <a:extLst>
              <a:ext uri="{FF2B5EF4-FFF2-40B4-BE49-F238E27FC236}">
                <a16:creationId xmlns:a16="http://schemas.microsoft.com/office/drawing/2014/main" id="{9E516B22-4A4E-4874-855B-69B7B0EBD758}"/>
              </a:ext>
            </a:extLst>
          </p:cNvPr>
          <p:cNvGrpSpPr>
            <a:grpSpLocks/>
          </p:cNvGrpSpPr>
          <p:nvPr/>
        </p:nvGrpSpPr>
        <p:grpSpPr bwMode="auto">
          <a:xfrm>
            <a:off x="3286125" y="5334000"/>
            <a:ext cx="4875213" cy="303213"/>
            <a:chOff x="2070" y="3360"/>
            <a:chExt cx="3071" cy="191"/>
          </a:xfrm>
        </p:grpSpPr>
        <p:sp>
          <p:nvSpPr>
            <p:cNvPr id="26670" name="Rectangle 9">
              <a:extLst>
                <a:ext uri="{FF2B5EF4-FFF2-40B4-BE49-F238E27FC236}">
                  <a16:creationId xmlns:a16="http://schemas.microsoft.com/office/drawing/2014/main" id="{41C72731-616C-4AB6-8496-89BB74E1C8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0" y="3360"/>
              <a:ext cx="3071" cy="191"/>
            </a:xfrm>
            <a:prstGeom prst="rect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6671" name="Rectangle 10">
              <a:extLst>
                <a:ext uri="{FF2B5EF4-FFF2-40B4-BE49-F238E27FC236}">
                  <a16:creationId xmlns:a16="http://schemas.microsoft.com/office/drawing/2014/main" id="{7F87514C-619C-4390-812D-8610EF981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4" y="3360"/>
              <a:ext cx="2303" cy="191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6672" name="Rectangle 11">
              <a:extLst>
                <a:ext uri="{FF2B5EF4-FFF2-40B4-BE49-F238E27FC236}">
                  <a16:creationId xmlns:a16="http://schemas.microsoft.com/office/drawing/2014/main" id="{0F22DB80-89B3-4AB2-B033-8BE73D909E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8" y="3360"/>
              <a:ext cx="1535" cy="191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6673" name="Rectangle 12">
              <a:extLst>
                <a:ext uri="{FF2B5EF4-FFF2-40B4-BE49-F238E27FC236}">
                  <a16:creationId xmlns:a16="http://schemas.microsoft.com/office/drawing/2014/main" id="{587073EA-AED4-43FE-B661-DCC60E4AA7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2" y="3360"/>
              <a:ext cx="767" cy="191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6674" name="Line 13">
              <a:extLst>
                <a:ext uri="{FF2B5EF4-FFF2-40B4-BE49-F238E27FC236}">
                  <a16:creationId xmlns:a16="http://schemas.microsoft.com/office/drawing/2014/main" id="{490ADE3D-4CEC-4253-B294-FF585CE66E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6" y="3360"/>
              <a:ext cx="0" cy="19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6634" name="Group 14">
            <a:extLst>
              <a:ext uri="{FF2B5EF4-FFF2-40B4-BE49-F238E27FC236}">
                <a16:creationId xmlns:a16="http://schemas.microsoft.com/office/drawing/2014/main" id="{77DD2F41-C421-44BB-B7B4-45BEFC6B986B}"/>
              </a:ext>
            </a:extLst>
          </p:cNvPr>
          <p:cNvGrpSpPr>
            <a:grpSpLocks/>
          </p:cNvGrpSpPr>
          <p:nvPr/>
        </p:nvGrpSpPr>
        <p:grpSpPr bwMode="auto">
          <a:xfrm>
            <a:off x="3286125" y="4724400"/>
            <a:ext cx="4984750" cy="458788"/>
            <a:chOff x="2070" y="2976"/>
            <a:chExt cx="3140" cy="289"/>
          </a:xfrm>
        </p:grpSpPr>
        <p:grpSp>
          <p:nvGrpSpPr>
            <p:cNvPr id="26656" name="Group 15">
              <a:extLst>
                <a:ext uri="{FF2B5EF4-FFF2-40B4-BE49-F238E27FC236}">
                  <a16:creationId xmlns:a16="http://schemas.microsoft.com/office/drawing/2014/main" id="{36B017F1-DFA8-444A-9480-61CBB59248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0" y="3024"/>
              <a:ext cx="3071" cy="191"/>
              <a:chOff x="2070" y="3024"/>
              <a:chExt cx="3071" cy="191"/>
            </a:xfrm>
          </p:grpSpPr>
          <p:sp>
            <p:nvSpPr>
              <p:cNvPr id="26665" name="Rectangle 16">
                <a:extLst>
                  <a:ext uri="{FF2B5EF4-FFF2-40B4-BE49-F238E27FC236}">
                    <a16:creationId xmlns:a16="http://schemas.microsoft.com/office/drawing/2014/main" id="{60C5D2E6-6626-4224-830A-E9EE20C6FD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0" y="3024"/>
                <a:ext cx="3071" cy="191"/>
              </a:xfrm>
              <a:prstGeom prst="rect">
                <a:avLst/>
              </a:prstGeom>
              <a:noFill/>
              <a:ln w="255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6666" name="Rectangle 17">
                <a:extLst>
                  <a:ext uri="{FF2B5EF4-FFF2-40B4-BE49-F238E27FC236}">
                    <a16:creationId xmlns:a16="http://schemas.microsoft.com/office/drawing/2014/main" id="{8D8219AA-6808-4253-A5C7-DBBF9A934A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4" y="3024"/>
                <a:ext cx="2303" cy="191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6667" name="Rectangle 18">
                <a:extLst>
                  <a:ext uri="{FF2B5EF4-FFF2-40B4-BE49-F238E27FC236}">
                    <a16:creationId xmlns:a16="http://schemas.microsoft.com/office/drawing/2014/main" id="{5D4EBA78-F019-4C48-9D54-7D1F771F8C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8" y="3024"/>
                <a:ext cx="1535" cy="191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6668" name="Rectangle 19">
                <a:extLst>
                  <a:ext uri="{FF2B5EF4-FFF2-40B4-BE49-F238E27FC236}">
                    <a16:creationId xmlns:a16="http://schemas.microsoft.com/office/drawing/2014/main" id="{7A8D27D4-9855-4CA5-A6A9-7A1BF0DCF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2" y="3024"/>
                <a:ext cx="767" cy="191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6669" name="Line 20">
                <a:extLst>
                  <a:ext uri="{FF2B5EF4-FFF2-40B4-BE49-F238E27FC236}">
                    <a16:creationId xmlns:a16="http://schemas.microsoft.com/office/drawing/2014/main" id="{2D1C2D36-22CA-406C-AE7D-E6D828AA5A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6" y="3024"/>
                <a:ext cx="0" cy="191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6657" name="Text Box 21">
              <a:extLst>
                <a:ext uri="{FF2B5EF4-FFF2-40B4-BE49-F238E27FC236}">
                  <a16:creationId xmlns:a16="http://schemas.microsoft.com/office/drawing/2014/main" id="{E329EF1B-0F48-4C69-B33F-9D533F65A7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7" y="2976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1</a:t>
              </a:r>
            </a:p>
          </p:txBody>
        </p:sp>
        <p:sp>
          <p:nvSpPr>
            <p:cNvPr id="26658" name="Text Box 22">
              <a:extLst>
                <a:ext uri="{FF2B5EF4-FFF2-40B4-BE49-F238E27FC236}">
                  <a16:creationId xmlns:a16="http://schemas.microsoft.com/office/drawing/2014/main" id="{61B097F8-DDFF-4922-BBB8-B00EBC97B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89" y="2976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2</a:t>
              </a:r>
            </a:p>
          </p:txBody>
        </p:sp>
        <p:sp>
          <p:nvSpPr>
            <p:cNvPr id="26659" name="Text Box 23">
              <a:extLst>
                <a:ext uri="{FF2B5EF4-FFF2-40B4-BE49-F238E27FC236}">
                  <a16:creationId xmlns:a16="http://schemas.microsoft.com/office/drawing/2014/main" id="{97700D35-B1FA-4545-9EFF-A293D9C91E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2" y="2976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3</a:t>
              </a:r>
            </a:p>
          </p:txBody>
        </p:sp>
        <p:sp>
          <p:nvSpPr>
            <p:cNvPr id="26660" name="Text Box 24">
              <a:extLst>
                <a:ext uri="{FF2B5EF4-FFF2-40B4-BE49-F238E27FC236}">
                  <a16:creationId xmlns:a16="http://schemas.microsoft.com/office/drawing/2014/main" id="{6FD2A9F1-FBF6-4160-9F62-688747B271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9" y="2976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5</a:t>
              </a:r>
            </a:p>
          </p:txBody>
        </p:sp>
        <p:sp>
          <p:nvSpPr>
            <p:cNvPr id="26661" name="Text Box 25">
              <a:extLst>
                <a:ext uri="{FF2B5EF4-FFF2-40B4-BE49-F238E27FC236}">
                  <a16:creationId xmlns:a16="http://schemas.microsoft.com/office/drawing/2014/main" id="{8C831A6E-9026-499D-B14B-5DB9398FDD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2" y="2976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8</a:t>
              </a:r>
            </a:p>
          </p:txBody>
        </p:sp>
        <p:sp>
          <p:nvSpPr>
            <p:cNvPr id="26662" name="Text Box 26">
              <a:extLst>
                <a:ext uri="{FF2B5EF4-FFF2-40B4-BE49-F238E27FC236}">
                  <a16:creationId xmlns:a16="http://schemas.microsoft.com/office/drawing/2014/main" id="{29B1D2D6-EB43-4C5D-B264-97668A10F4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6" y="2976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16</a:t>
              </a:r>
            </a:p>
          </p:txBody>
        </p:sp>
        <p:sp>
          <p:nvSpPr>
            <p:cNvPr id="26663" name="Text Box 27">
              <a:extLst>
                <a:ext uri="{FF2B5EF4-FFF2-40B4-BE49-F238E27FC236}">
                  <a16:creationId xmlns:a16="http://schemas.microsoft.com/office/drawing/2014/main" id="{B5126EA6-7778-4F00-804C-606A2BE0EF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1" y="2976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21</a:t>
              </a:r>
            </a:p>
          </p:txBody>
        </p:sp>
        <p:sp>
          <p:nvSpPr>
            <p:cNvPr id="26664" name="Text Box 28">
              <a:extLst>
                <a:ext uri="{FF2B5EF4-FFF2-40B4-BE49-F238E27FC236}">
                  <a16:creationId xmlns:a16="http://schemas.microsoft.com/office/drawing/2014/main" id="{2E13EF21-3A99-4EB4-B680-4333BCEDA1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55" y="2976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34</a:t>
              </a:r>
            </a:p>
          </p:txBody>
        </p:sp>
      </p:grpSp>
      <p:grpSp>
        <p:nvGrpSpPr>
          <p:cNvPr id="26635" name="Group 29">
            <a:extLst>
              <a:ext uri="{FF2B5EF4-FFF2-40B4-BE49-F238E27FC236}">
                <a16:creationId xmlns:a16="http://schemas.microsoft.com/office/drawing/2014/main" id="{5D54933C-0809-4AB4-AF4D-3C19C48715FC}"/>
              </a:ext>
            </a:extLst>
          </p:cNvPr>
          <p:cNvGrpSpPr>
            <a:grpSpLocks/>
          </p:cNvGrpSpPr>
          <p:nvPr/>
        </p:nvGrpSpPr>
        <p:grpSpPr bwMode="auto">
          <a:xfrm>
            <a:off x="3286125" y="4191000"/>
            <a:ext cx="4875213" cy="458788"/>
            <a:chOff x="2070" y="2640"/>
            <a:chExt cx="3071" cy="289"/>
          </a:xfrm>
        </p:grpSpPr>
        <p:grpSp>
          <p:nvGrpSpPr>
            <p:cNvPr id="26642" name="Group 30">
              <a:extLst>
                <a:ext uri="{FF2B5EF4-FFF2-40B4-BE49-F238E27FC236}">
                  <a16:creationId xmlns:a16="http://schemas.microsoft.com/office/drawing/2014/main" id="{EFC80778-C7FC-4D61-8C4B-05F96530A6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0" y="2688"/>
              <a:ext cx="3071" cy="191"/>
              <a:chOff x="2070" y="2688"/>
              <a:chExt cx="3071" cy="191"/>
            </a:xfrm>
          </p:grpSpPr>
          <p:sp>
            <p:nvSpPr>
              <p:cNvPr id="26651" name="Rectangle 31">
                <a:extLst>
                  <a:ext uri="{FF2B5EF4-FFF2-40B4-BE49-F238E27FC236}">
                    <a16:creationId xmlns:a16="http://schemas.microsoft.com/office/drawing/2014/main" id="{08826C9A-D6A0-4B1B-8B19-1235903311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0" y="2688"/>
                <a:ext cx="3071" cy="191"/>
              </a:xfrm>
              <a:prstGeom prst="rect">
                <a:avLst/>
              </a:prstGeom>
              <a:noFill/>
              <a:ln w="255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6652" name="Rectangle 32">
                <a:extLst>
                  <a:ext uri="{FF2B5EF4-FFF2-40B4-BE49-F238E27FC236}">
                    <a16:creationId xmlns:a16="http://schemas.microsoft.com/office/drawing/2014/main" id="{C6584616-13D9-4F9E-96DF-D8A5FEE982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4" y="2688"/>
                <a:ext cx="2303" cy="191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6653" name="Rectangle 33">
                <a:extLst>
                  <a:ext uri="{FF2B5EF4-FFF2-40B4-BE49-F238E27FC236}">
                    <a16:creationId xmlns:a16="http://schemas.microsoft.com/office/drawing/2014/main" id="{E4317D9F-9D32-4199-821C-023CDD1E2F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8" y="2688"/>
                <a:ext cx="1535" cy="191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6654" name="Rectangle 34">
                <a:extLst>
                  <a:ext uri="{FF2B5EF4-FFF2-40B4-BE49-F238E27FC236}">
                    <a16:creationId xmlns:a16="http://schemas.microsoft.com/office/drawing/2014/main" id="{CDC2A21E-468D-42C7-9B9B-2F7B49E42B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2" y="2688"/>
                <a:ext cx="767" cy="191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6655" name="Line 35">
                <a:extLst>
                  <a:ext uri="{FF2B5EF4-FFF2-40B4-BE49-F238E27FC236}">
                    <a16:creationId xmlns:a16="http://schemas.microsoft.com/office/drawing/2014/main" id="{D9E23F1A-2F6C-4514-998A-77AC502641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6" y="2688"/>
                <a:ext cx="0" cy="191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6643" name="Text Box 36">
              <a:extLst>
                <a:ext uri="{FF2B5EF4-FFF2-40B4-BE49-F238E27FC236}">
                  <a16:creationId xmlns:a16="http://schemas.microsoft.com/office/drawing/2014/main" id="{E265604D-6E29-4E40-8B6A-D742CBB981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7" y="2640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2</a:t>
              </a:r>
            </a:p>
          </p:txBody>
        </p:sp>
        <p:sp>
          <p:nvSpPr>
            <p:cNvPr id="26644" name="Text Box 37">
              <a:extLst>
                <a:ext uri="{FF2B5EF4-FFF2-40B4-BE49-F238E27FC236}">
                  <a16:creationId xmlns:a16="http://schemas.microsoft.com/office/drawing/2014/main" id="{D7194983-DA1E-4581-948B-EA49FDAC60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0" y="2640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4</a:t>
              </a:r>
            </a:p>
          </p:txBody>
        </p:sp>
        <p:sp>
          <p:nvSpPr>
            <p:cNvPr id="26645" name="Text Box 38">
              <a:extLst>
                <a:ext uri="{FF2B5EF4-FFF2-40B4-BE49-F238E27FC236}">
                  <a16:creationId xmlns:a16="http://schemas.microsoft.com/office/drawing/2014/main" id="{AF5FE86E-8B3B-4D8C-804C-38283452A9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5" y="2640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8</a:t>
              </a:r>
            </a:p>
          </p:txBody>
        </p:sp>
        <p:sp>
          <p:nvSpPr>
            <p:cNvPr id="26646" name="Text Box 39">
              <a:extLst>
                <a:ext uri="{FF2B5EF4-FFF2-40B4-BE49-F238E27FC236}">
                  <a16:creationId xmlns:a16="http://schemas.microsoft.com/office/drawing/2014/main" id="{1D8D3650-C5EE-478B-B933-04DE19E60B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1" y="2640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16</a:t>
              </a:r>
            </a:p>
          </p:txBody>
        </p:sp>
        <p:sp>
          <p:nvSpPr>
            <p:cNvPr id="26647" name="Text Box 40">
              <a:extLst>
                <a:ext uri="{FF2B5EF4-FFF2-40B4-BE49-F238E27FC236}">
                  <a16:creationId xmlns:a16="http://schemas.microsoft.com/office/drawing/2014/main" id="{E2640531-EF1B-4A52-95AE-DE6A637C67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2" y="2640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32</a:t>
              </a:r>
            </a:p>
          </p:txBody>
        </p:sp>
        <p:sp>
          <p:nvSpPr>
            <p:cNvPr id="26648" name="Text Box 41">
              <a:extLst>
                <a:ext uri="{FF2B5EF4-FFF2-40B4-BE49-F238E27FC236}">
                  <a16:creationId xmlns:a16="http://schemas.microsoft.com/office/drawing/2014/main" id="{D0F37555-22E4-4D89-8725-29A8DE8640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6" y="2640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64</a:t>
              </a:r>
            </a:p>
          </p:txBody>
        </p:sp>
        <p:sp>
          <p:nvSpPr>
            <p:cNvPr id="26649" name="Text Box 42">
              <a:extLst>
                <a:ext uri="{FF2B5EF4-FFF2-40B4-BE49-F238E27FC236}">
                  <a16:creationId xmlns:a16="http://schemas.microsoft.com/office/drawing/2014/main" id="{D7ACEB34-8500-4C2E-ABE6-3227E9107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7" y="2640"/>
              <a:ext cx="47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128</a:t>
              </a:r>
            </a:p>
          </p:txBody>
        </p:sp>
        <p:sp>
          <p:nvSpPr>
            <p:cNvPr id="26650" name="Text Box 43">
              <a:extLst>
                <a:ext uri="{FF2B5EF4-FFF2-40B4-BE49-F238E27FC236}">
                  <a16:creationId xmlns:a16="http://schemas.microsoft.com/office/drawing/2014/main" id="{D5B61D40-D344-4396-AA37-B608E776E8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3" y="2640"/>
              <a:ext cx="115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26636" name="Text Box 44">
            <a:extLst>
              <a:ext uri="{FF2B5EF4-FFF2-40B4-BE49-F238E27FC236}">
                <a16:creationId xmlns:a16="http://schemas.microsoft.com/office/drawing/2014/main" id="{C86B886C-AF68-455D-8F1C-6C492EF650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713" y="5257800"/>
            <a:ext cx="565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13</a:t>
            </a:r>
          </a:p>
        </p:txBody>
      </p:sp>
      <p:sp>
        <p:nvSpPr>
          <p:cNvPr id="26637" name="AutoShape 45">
            <a:extLst>
              <a:ext uri="{FF2B5EF4-FFF2-40B4-BE49-F238E27FC236}">
                <a16:creationId xmlns:a16="http://schemas.microsoft.com/office/drawing/2014/main" id="{0FA62C54-1409-4F2A-8182-F0E885A8F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6925" y="5334000"/>
            <a:ext cx="1143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638" name="Text Box 46">
            <a:extLst>
              <a:ext uri="{FF2B5EF4-FFF2-40B4-BE49-F238E27FC236}">
                <a16:creationId xmlns:a16="http://schemas.microsoft.com/office/drawing/2014/main" id="{B4588FBA-B633-43BC-BC0E-F059D6090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6838" y="5257800"/>
            <a:ext cx="565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16</a:t>
            </a:r>
          </a:p>
        </p:txBody>
      </p:sp>
      <p:sp>
        <p:nvSpPr>
          <p:cNvPr id="26639" name="Text Box 47">
            <a:extLst>
              <a:ext uri="{FF2B5EF4-FFF2-40B4-BE49-F238E27FC236}">
                <a16:creationId xmlns:a16="http://schemas.microsoft.com/office/drawing/2014/main" id="{561634D5-BF0B-4848-9F99-792596985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350" y="5932488"/>
            <a:ext cx="720883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800">
                <a:solidFill>
                  <a:srgbClr val="A50021"/>
                </a:solidFill>
                <a:latin typeface="Calibri" panose="020F0502020204030204" pitchFamily="34" charset="0"/>
                <a:ea typeface="Arial Unicode MS" pitchFamily="34" charset="-128"/>
              </a:rPr>
              <a:t>Query:</a:t>
            </a:r>
            <a:r>
              <a:rPr lang="en-US" altLang="ru-RU" sz="2800" b="1" i="1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 Brutus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 </a:t>
            </a:r>
            <a:r>
              <a:rPr lang="en-US" altLang="ru-RU" sz="2800" i="1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AND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 </a:t>
            </a:r>
            <a:r>
              <a:rPr lang="en-US" altLang="ru-RU" sz="2800" b="1" i="1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Calpurnia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 </a:t>
            </a:r>
            <a:r>
              <a:rPr lang="en-US" altLang="ru-RU" sz="2800" i="1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AND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 </a:t>
            </a:r>
            <a:r>
              <a:rPr lang="en-US" altLang="ru-RU" sz="2800" b="1" i="1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Caesar</a:t>
            </a:r>
          </a:p>
        </p:txBody>
      </p:sp>
      <p:sp>
        <p:nvSpPr>
          <p:cNvPr id="26640" name="Text Box 48">
            <a:extLst>
              <a:ext uri="{FF2B5EF4-FFF2-40B4-BE49-F238E27FC236}">
                <a16:creationId xmlns:a16="http://schemas.microsoft.com/office/drawing/2014/main" id="{133EFA0E-CC74-4ED7-972D-1FCC3BA5D5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8848074D-56DF-46B8-912D-F59718D76017}" type="slidenum">
              <a:rPr lang="en-US" altLang="ru-RU" sz="1400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</a:rPr>
              <a:pPr algn="r" eaLnBrk="1" hangingPunct="1"/>
              <a:t>17</a:t>
            </a:fld>
            <a:endParaRPr lang="en-US" altLang="ru-RU" sz="1400">
              <a:solidFill>
                <a:srgbClr val="000000"/>
              </a:solidFill>
              <a:latin typeface="Arial Unicode MS" pitchFamily="34" charset="-128"/>
              <a:ea typeface="Arial Unicode MS" pitchFamily="34" charset="-128"/>
            </a:endParaRPr>
          </a:p>
        </p:txBody>
      </p:sp>
      <p:sp>
        <p:nvSpPr>
          <p:cNvPr id="26641" name="Text Box 49">
            <a:extLst>
              <a:ext uri="{FF2B5EF4-FFF2-40B4-BE49-F238E27FC236}">
                <a16:creationId xmlns:a16="http://schemas.microsoft.com/office/drawing/2014/main" id="{4A6C5EE4-6910-4414-A3DD-52C5ED6C08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C1F3888-B452-483D-BDFA-D2AAAEAD93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1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">
            <a:extLst>
              <a:ext uri="{FF2B5EF4-FFF2-40B4-BE49-F238E27FC236}">
                <a16:creationId xmlns:a16="http://schemas.microsoft.com/office/drawing/2014/main" id="{139312DC-38A9-4985-99FF-70AE9ABB8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57175"/>
            <a:ext cx="822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>
                <a:solidFill>
                  <a:srgbClr val="000000"/>
                </a:solidFill>
              </a:rPr>
              <a:t>Пример оптимизации обработки запросов</a:t>
            </a:r>
          </a:p>
        </p:txBody>
      </p:sp>
      <p:sp>
        <p:nvSpPr>
          <p:cNvPr id="27651" name="Text Box 2">
            <a:extLst>
              <a:ext uri="{FF2B5EF4-FFF2-40B4-BE49-F238E27FC236}">
                <a16:creationId xmlns:a16="http://schemas.microsoft.com/office/drawing/2014/main" id="{1AC6D2DB-F6CF-4F4B-AFB6-091E92AAC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196975"/>
            <a:ext cx="8229600" cy="535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1363" indent="-28416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ru-RU" altLang="ru-RU" sz="3200" u="sng">
                <a:solidFill>
                  <a:srgbClr val="000000"/>
                </a:solidFill>
              </a:rPr>
              <a:t>Обработка должна происходить по мере увеличения частот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:</a:t>
            </a:r>
          </a:p>
          <a:p>
            <a:pPr lvl="1" eaLnBrk="1" hangingPunct="1">
              <a:spcBef>
                <a:spcPts val="700"/>
              </a:spcBef>
              <a:buFont typeface="Arial" panose="020B0604020202020204" pitchFamily="34" charset="0"/>
              <a:buChar char="–"/>
            </a:pPr>
            <a:r>
              <a:rPr lang="ru-RU" altLang="ru-RU" sz="2800" i="1">
                <a:solidFill>
                  <a:srgbClr val="000000"/>
                </a:solidFill>
              </a:rPr>
              <a:t>Начинаем с минимальных списков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7652" name="Text Box 3">
            <a:extLst>
              <a:ext uri="{FF2B5EF4-FFF2-40B4-BE49-F238E27FC236}">
                <a16:creationId xmlns:a16="http://schemas.microsoft.com/office/drawing/2014/main" id="{A2350A98-51E5-4FEF-B7DC-7C35DC0DAD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E5DDB4F7-5D32-4DC2-9537-50A71B776B7C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18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21508" name="AutoShape 4">
            <a:extLst>
              <a:ext uri="{FF2B5EF4-FFF2-40B4-BE49-F238E27FC236}">
                <a16:creationId xmlns:a16="http://schemas.microsoft.com/office/drawing/2014/main" id="{54358B9B-E5D9-4718-8CEC-7F5625445E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2465388"/>
            <a:ext cx="3733800" cy="1512887"/>
          </a:xfrm>
          <a:prstGeom prst="upArrowCallout">
            <a:avLst>
              <a:gd name="adj1" fmla="val 56330"/>
              <a:gd name="adj2" fmla="val 56330"/>
              <a:gd name="adj3" fmla="val 16667"/>
              <a:gd name="adj4" fmla="val 66667"/>
            </a:avLst>
          </a:prstGeom>
          <a:solidFill>
            <a:srgbClr val="4F81BD">
              <a:alpha val="50195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>
                <a:solidFill>
                  <a:srgbClr val="000000"/>
                </a:solidFill>
                <a:ea typeface="Arial Unicode MS" pitchFamily="34" charset="-128"/>
              </a:rPr>
              <a:t>Для этого нужно хранить количество документов в словаре</a:t>
            </a:r>
          </a:p>
        </p:txBody>
      </p:sp>
      <p:sp>
        <p:nvSpPr>
          <p:cNvPr id="21509" name="Text Box 5">
            <a:extLst>
              <a:ext uri="{FF2B5EF4-FFF2-40B4-BE49-F238E27FC236}">
                <a16:creationId xmlns:a16="http://schemas.microsoft.com/office/drawing/2014/main" id="{85CAB547-DAA4-479C-8F95-E7517539D3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75" y="5915025"/>
            <a:ext cx="8799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000000"/>
                </a:solidFill>
                <a:ea typeface="Arial Unicode MS" pitchFamily="34" charset="-128"/>
              </a:rPr>
              <a:t>Выполняем запрос как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 (</a:t>
            </a:r>
            <a:r>
              <a:rPr lang="en-US" altLang="ru-RU" sz="2400" b="1" i="1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Calpurnia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 </a:t>
            </a:r>
            <a:r>
              <a:rPr lang="en-US" altLang="ru-RU" sz="2400" i="1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AND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 </a:t>
            </a:r>
            <a:r>
              <a:rPr lang="en-US" altLang="ru-RU" sz="2400" b="1" i="1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Brutus)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 </a:t>
            </a:r>
            <a:r>
              <a:rPr lang="en-US" altLang="ru-RU" sz="2400" i="1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AND </a:t>
            </a:r>
            <a:r>
              <a:rPr lang="en-US" altLang="ru-RU" sz="2400" b="1" i="1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Caesar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.</a:t>
            </a:r>
          </a:p>
        </p:txBody>
      </p:sp>
      <p:sp>
        <p:nvSpPr>
          <p:cNvPr id="27655" name="Text Box 6">
            <a:extLst>
              <a:ext uri="{FF2B5EF4-FFF2-40B4-BE49-F238E27FC236}">
                <a16:creationId xmlns:a16="http://schemas.microsoft.com/office/drawing/2014/main" id="{307AE5DC-C584-45BF-BA2F-C4525B2A2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1.3</a:t>
            </a:r>
          </a:p>
        </p:txBody>
      </p:sp>
      <p:sp>
        <p:nvSpPr>
          <p:cNvPr id="27656" name="Text Box 7">
            <a:extLst>
              <a:ext uri="{FF2B5EF4-FFF2-40B4-BE49-F238E27FC236}">
                <a16:creationId xmlns:a16="http://schemas.microsoft.com/office/drawing/2014/main" id="{8F27FC21-D1DE-4BCF-B1E5-F401CF715C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00" y="4191000"/>
            <a:ext cx="1162050" cy="4603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 i="1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Brutus</a:t>
            </a:r>
          </a:p>
        </p:txBody>
      </p:sp>
      <p:sp>
        <p:nvSpPr>
          <p:cNvPr id="27657" name="Text Box 8">
            <a:extLst>
              <a:ext uri="{FF2B5EF4-FFF2-40B4-BE49-F238E27FC236}">
                <a16:creationId xmlns:a16="http://schemas.microsoft.com/office/drawing/2014/main" id="{52E81920-7DAD-47D1-8639-2F0755095A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00" y="4724400"/>
            <a:ext cx="1195388" cy="4603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 i="1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Caesar</a:t>
            </a:r>
          </a:p>
        </p:txBody>
      </p:sp>
      <p:sp>
        <p:nvSpPr>
          <p:cNvPr id="27658" name="Text Box 9">
            <a:extLst>
              <a:ext uri="{FF2B5EF4-FFF2-40B4-BE49-F238E27FC236}">
                <a16:creationId xmlns:a16="http://schemas.microsoft.com/office/drawing/2014/main" id="{23A9B05E-AD36-4E4B-9B55-543108F145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5257800"/>
            <a:ext cx="1585913" cy="4603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 i="1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Calpurnia</a:t>
            </a:r>
          </a:p>
        </p:txBody>
      </p:sp>
      <p:sp>
        <p:nvSpPr>
          <p:cNvPr id="27659" name="AutoShape 10">
            <a:extLst>
              <a:ext uri="{FF2B5EF4-FFF2-40B4-BE49-F238E27FC236}">
                <a16:creationId xmlns:a16="http://schemas.microsoft.com/office/drawing/2014/main" id="{2CCE96E2-FC37-4A9B-93BC-7456BEADB8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6925" y="4267200"/>
            <a:ext cx="1143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60" name="AutoShape 11">
            <a:extLst>
              <a:ext uri="{FF2B5EF4-FFF2-40B4-BE49-F238E27FC236}">
                <a16:creationId xmlns:a16="http://schemas.microsoft.com/office/drawing/2014/main" id="{23004664-EEF4-421B-ADC5-8E38F3865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6925" y="4800600"/>
            <a:ext cx="1143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7661" name="Group 12">
            <a:extLst>
              <a:ext uri="{FF2B5EF4-FFF2-40B4-BE49-F238E27FC236}">
                <a16:creationId xmlns:a16="http://schemas.microsoft.com/office/drawing/2014/main" id="{C1DBBD19-8324-4DA2-B96B-FBE396DCE73D}"/>
              </a:ext>
            </a:extLst>
          </p:cNvPr>
          <p:cNvGrpSpPr>
            <a:grpSpLocks/>
          </p:cNvGrpSpPr>
          <p:nvPr/>
        </p:nvGrpSpPr>
        <p:grpSpPr bwMode="auto">
          <a:xfrm>
            <a:off x="3286125" y="5334000"/>
            <a:ext cx="4875213" cy="303213"/>
            <a:chOff x="2070" y="3360"/>
            <a:chExt cx="3071" cy="191"/>
          </a:xfrm>
        </p:grpSpPr>
        <p:sp>
          <p:nvSpPr>
            <p:cNvPr id="27695" name="Rectangle 13">
              <a:extLst>
                <a:ext uri="{FF2B5EF4-FFF2-40B4-BE49-F238E27FC236}">
                  <a16:creationId xmlns:a16="http://schemas.microsoft.com/office/drawing/2014/main" id="{C14393E2-766B-41AC-A3A8-CAA47F5DB4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0" y="3360"/>
              <a:ext cx="3071" cy="191"/>
            </a:xfrm>
            <a:prstGeom prst="rect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7696" name="Rectangle 14">
              <a:extLst>
                <a:ext uri="{FF2B5EF4-FFF2-40B4-BE49-F238E27FC236}">
                  <a16:creationId xmlns:a16="http://schemas.microsoft.com/office/drawing/2014/main" id="{851B5A02-9D6E-4893-85E8-E8E06E757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4" y="3360"/>
              <a:ext cx="2303" cy="191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7697" name="Rectangle 15">
              <a:extLst>
                <a:ext uri="{FF2B5EF4-FFF2-40B4-BE49-F238E27FC236}">
                  <a16:creationId xmlns:a16="http://schemas.microsoft.com/office/drawing/2014/main" id="{0F40BCF9-CE4F-430D-A7CE-C2A65E9253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8" y="3360"/>
              <a:ext cx="1535" cy="191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7698" name="Rectangle 16">
              <a:extLst>
                <a:ext uri="{FF2B5EF4-FFF2-40B4-BE49-F238E27FC236}">
                  <a16:creationId xmlns:a16="http://schemas.microsoft.com/office/drawing/2014/main" id="{6C39F898-7E83-47C7-AFF5-4DBE69BF36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2" y="3360"/>
              <a:ext cx="767" cy="191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7699" name="Line 17">
              <a:extLst>
                <a:ext uri="{FF2B5EF4-FFF2-40B4-BE49-F238E27FC236}">
                  <a16:creationId xmlns:a16="http://schemas.microsoft.com/office/drawing/2014/main" id="{76E67790-211C-4316-8D78-708C0C78BC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6" y="3360"/>
              <a:ext cx="0" cy="19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7662" name="Group 18">
            <a:extLst>
              <a:ext uri="{FF2B5EF4-FFF2-40B4-BE49-F238E27FC236}">
                <a16:creationId xmlns:a16="http://schemas.microsoft.com/office/drawing/2014/main" id="{CF3894BA-DD6D-48F0-A481-CC17AE0456CD}"/>
              </a:ext>
            </a:extLst>
          </p:cNvPr>
          <p:cNvGrpSpPr>
            <a:grpSpLocks/>
          </p:cNvGrpSpPr>
          <p:nvPr/>
        </p:nvGrpSpPr>
        <p:grpSpPr bwMode="auto">
          <a:xfrm>
            <a:off x="3286125" y="4724400"/>
            <a:ext cx="4984750" cy="458788"/>
            <a:chOff x="2070" y="2976"/>
            <a:chExt cx="3140" cy="289"/>
          </a:xfrm>
        </p:grpSpPr>
        <p:grpSp>
          <p:nvGrpSpPr>
            <p:cNvPr id="27681" name="Group 19">
              <a:extLst>
                <a:ext uri="{FF2B5EF4-FFF2-40B4-BE49-F238E27FC236}">
                  <a16:creationId xmlns:a16="http://schemas.microsoft.com/office/drawing/2014/main" id="{635F4140-9F79-4DE2-BAAC-486383E388E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0" y="3024"/>
              <a:ext cx="3071" cy="191"/>
              <a:chOff x="2070" y="3024"/>
              <a:chExt cx="3071" cy="191"/>
            </a:xfrm>
          </p:grpSpPr>
          <p:sp>
            <p:nvSpPr>
              <p:cNvPr id="27690" name="Rectangle 20">
                <a:extLst>
                  <a:ext uri="{FF2B5EF4-FFF2-40B4-BE49-F238E27FC236}">
                    <a16:creationId xmlns:a16="http://schemas.microsoft.com/office/drawing/2014/main" id="{0BE04462-3BF8-4510-99B9-A6053DFFA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0" y="3024"/>
                <a:ext cx="3071" cy="191"/>
              </a:xfrm>
              <a:prstGeom prst="rect">
                <a:avLst/>
              </a:prstGeom>
              <a:noFill/>
              <a:ln w="255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7691" name="Rectangle 21">
                <a:extLst>
                  <a:ext uri="{FF2B5EF4-FFF2-40B4-BE49-F238E27FC236}">
                    <a16:creationId xmlns:a16="http://schemas.microsoft.com/office/drawing/2014/main" id="{366A36C7-7C9F-4D40-8877-3F18D272F2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4" y="3024"/>
                <a:ext cx="2303" cy="191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7692" name="Rectangle 22">
                <a:extLst>
                  <a:ext uri="{FF2B5EF4-FFF2-40B4-BE49-F238E27FC236}">
                    <a16:creationId xmlns:a16="http://schemas.microsoft.com/office/drawing/2014/main" id="{43B5D2EB-7E58-4A51-B2D8-8D7A5705FB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8" y="3024"/>
                <a:ext cx="1535" cy="191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7693" name="Rectangle 23">
                <a:extLst>
                  <a:ext uri="{FF2B5EF4-FFF2-40B4-BE49-F238E27FC236}">
                    <a16:creationId xmlns:a16="http://schemas.microsoft.com/office/drawing/2014/main" id="{890FCA0D-5D75-4102-960E-9DC642409C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2" y="3024"/>
                <a:ext cx="767" cy="191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7694" name="Line 24">
                <a:extLst>
                  <a:ext uri="{FF2B5EF4-FFF2-40B4-BE49-F238E27FC236}">
                    <a16:creationId xmlns:a16="http://schemas.microsoft.com/office/drawing/2014/main" id="{47711EE6-ED65-401B-A188-CB0245AEE6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6" y="3024"/>
                <a:ext cx="0" cy="191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7682" name="Text Box 25">
              <a:extLst>
                <a:ext uri="{FF2B5EF4-FFF2-40B4-BE49-F238E27FC236}">
                  <a16:creationId xmlns:a16="http://schemas.microsoft.com/office/drawing/2014/main" id="{A10C5122-5D84-4910-9C2C-E810918003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7" y="2976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1</a:t>
              </a:r>
            </a:p>
          </p:txBody>
        </p:sp>
        <p:sp>
          <p:nvSpPr>
            <p:cNvPr id="27683" name="Text Box 26">
              <a:extLst>
                <a:ext uri="{FF2B5EF4-FFF2-40B4-BE49-F238E27FC236}">
                  <a16:creationId xmlns:a16="http://schemas.microsoft.com/office/drawing/2014/main" id="{69D7C3CC-B802-4E94-9D01-33CA47F04A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89" y="2976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2</a:t>
              </a:r>
            </a:p>
          </p:txBody>
        </p:sp>
        <p:sp>
          <p:nvSpPr>
            <p:cNvPr id="27684" name="Text Box 27">
              <a:extLst>
                <a:ext uri="{FF2B5EF4-FFF2-40B4-BE49-F238E27FC236}">
                  <a16:creationId xmlns:a16="http://schemas.microsoft.com/office/drawing/2014/main" id="{41EFA26C-E23C-4076-A939-FD421C1B3C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2" y="2976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3</a:t>
              </a:r>
            </a:p>
          </p:txBody>
        </p:sp>
        <p:sp>
          <p:nvSpPr>
            <p:cNvPr id="27685" name="Text Box 28">
              <a:extLst>
                <a:ext uri="{FF2B5EF4-FFF2-40B4-BE49-F238E27FC236}">
                  <a16:creationId xmlns:a16="http://schemas.microsoft.com/office/drawing/2014/main" id="{027872D3-A062-4BA9-9083-8283C7BCA4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9" y="2976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5</a:t>
              </a:r>
            </a:p>
          </p:txBody>
        </p:sp>
        <p:sp>
          <p:nvSpPr>
            <p:cNvPr id="27686" name="Text Box 29">
              <a:extLst>
                <a:ext uri="{FF2B5EF4-FFF2-40B4-BE49-F238E27FC236}">
                  <a16:creationId xmlns:a16="http://schemas.microsoft.com/office/drawing/2014/main" id="{75241452-2069-4067-AE2E-421ABF72F6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2" y="2976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8</a:t>
              </a:r>
            </a:p>
          </p:txBody>
        </p:sp>
        <p:sp>
          <p:nvSpPr>
            <p:cNvPr id="27687" name="Text Box 30">
              <a:extLst>
                <a:ext uri="{FF2B5EF4-FFF2-40B4-BE49-F238E27FC236}">
                  <a16:creationId xmlns:a16="http://schemas.microsoft.com/office/drawing/2014/main" id="{05F61F6B-CB2D-4A28-A047-8BBC7ACB28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6" y="2976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16</a:t>
              </a:r>
            </a:p>
          </p:txBody>
        </p:sp>
        <p:sp>
          <p:nvSpPr>
            <p:cNvPr id="27688" name="Text Box 31">
              <a:extLst>
                <a:ext uri="{FF2B5EF4-FFF2-40B4-BE49-F238E27FC236}">
                  <a16:creationId xmlns:a16="http://schemas.microsoft.com/office/drawing/2014/main" id="{C527194E-39A9-4721-A4D8-1E73FDC4C4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1" y="2976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21</a:t>
              </a:r>
            </a:p>
          </p:txBody>
        </p:sp>
        <p:sp>
          <p:nvSpPr>
            <p:cNvPr id="27689" name="Text Box 32">
              <a:extLst>
                <a:ext uri="{FF2B5EF4-FFF2-40B4-BE49-F238E27FC236}">
                  <a16:creationId xmlns:a16="http://schemas.microsoft.com/office/drawing/2014/main" id="{C9DF4F14-E963-4854-B246-BAC94F6434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55" y="2976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34</a:t>
              </a:r>
            </a:p>
          </p:txBody>
        </p:sp>
      </p:grpSp>
      <p:grpSp>
        <p:nvGrpSpPr>
          <p:cNvPr id="27663" name="Group 33">
            <a:extLst>
              <a:ext uri="{FF2B5EF4-FFF2-40B4-BE49-F238E27FC236}">
                <a16:creationId xmlns:a16="http://schemas.microsoft.com/office/drawing/2014/main" id="{ADCCA389-9AFB-4DDA-B9F5-78D9DDE36898}"/>
              </a:ext>
            </a:extLst>
          </p:cNvPr>
          <p:cNvGrpSpPr>
            <a:grpSpLocks/>
          </p:cNvGrpSpPr>
          <p:nvPr/>
        </p:nvGrpSpPr>
        <p:grpSpPr bwMode="auto">
          <a:xfrm>
            <a:off x="3286125" y="4191000"/>
            <a:ext cx="4875213" cy="458788"/>
            <a:chOff x="2070" y="2640"/>
            <a:chExt cx="3071" cy="289"/>
          </a:xfrm>
        </p:grpSpPr>
        <p:grpSp>
          <p:nvGrpSpPr>
            <p:cNvPr id="27667" name="Group 34">
              <a:extLst>
                <a:ext uri="{FF2B5EF4-FFF2-40B4-BE49-F238E27FC236}">
                  <a16:creationId xmlns:a16="http://schemas.microsoft.com/office/drawing/2014/main" id="{64BC6715-45AB-49D5-9543-2AD2C1712A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0" y="2688"/>
              <a:ext cx="3071" cy="191"/>
              <a:chOff x="2070" y="2688"/>
              <a:chExt cx="3071" cy="191"/>
            </a:xfrm>
          </p:grpSpPr>
          <p:sp>
            <p:nvSpPr>
              <p:cNvPr id="27676" name="Rectangle 35">
                <a:extLst>
                  <a:ext uri="{FF2B5EF4-FFF2-40B4-BE49-F238E27FC236}">
                    <a16:creationId xmlns:a16="http://schemas.microsoft.com/office/drawing/2014/main" id="{EBDEC42C-DAE7-4B5D-ADEE-CD8492A4D2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0" y="2688"/>
                <a:ext cx="3071" cy="191"/>
              </a:xfrm>
              <a:prstGeom prst="rect">
                <a:avLst/>
              </a:prstGeom>
              <a:noFill/>
              <a:ln w="255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7677" name="Rectangle 36">
                <a:extLst>
                  <a:ext uri="{FF2B5EF4-FFF2-40B4-BE49-F238E27FC236}">
                    <a16:creationId xmlns:a16="http://schemas.microsoft.com/office/drawing/2014/main" id="{7EEE13E5-A686-42AF-9996-FEC92F336E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4" y="2688"/>
                <a:ext cx="2303" cy="191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7678" name="Rectangle 37">
                <a:extLst>
                  <a:ext uri="{FF2B5EF4-FFF2-40B4-BE49-F238E27FC236}">
                    <a16:creationId xmlns:a16="http://schemas.microsoft.com/office/drawing/2014/main" id="{3DE4243A-B57D-4F53-805D-D79BD13ED5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8" y="2688"/>
                <a:ext cx="1535" cy="191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7679" name="Rectangle 38">
                <a:extLst>
                  <a:ext uri="{FF2B5EF4-FFF2-40B4-BE49-F238E27FC236}">
                    <a16:creationId xmlns:a16="http://schemas.microsoft.com/office/drawing/2014/main" id="{137A8234-84CE-480A-8840-F24E2EB528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2" y="2688"/>
                <a:ext cx="767" cy="191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7680" name="Line 39">
                <a:extLst>
                  <a:ext uri="{FF2B5EF4-FFF2-40B4-BE49-F238E27FC236}">
                    <a16:creationId xmlns:a16="http://schemas.microsoft.com/office/drawing/2014/main" id="{B6173EF6-6726-42AC-B4BE-F5CC6E3F4C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6" y="2688"/>
                <a:ext cx="0" cy="191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7668" name="Text Box 40">
              <a:extLst>
                <a:ext uri="{FF2B5EF4-FFF2-40B4-BE49-F238E27FC236}">
                  <a16:creationId xmlns:a16="http://schemas.microsoft.com/office/drawing/2014/main" id="{56655D79-98A6-4ECA-B315-CC51E8248C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7" y="2640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2</a:t>
              </a:r>
            </a:p>
          </p:txBody>
        </p:sp>
        <p:sp>
          <p:nvSpPr>
            <p:cNvPr id="27669" name="Text Box 41">
              <a:extLst>
                <a:ext uri="{FF2B5EF4-FFF2-40B4-BE49-F238E27FC236}">
                  <a16:creationId xmlns:a16="http://schemas.microsoft.com/office/drawing/2014/main" id="{031918BC-6C6D-4346-9E58-9A88E5CEFF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0" y="2640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4</a:t>
              </a:r>
            </a:p>
          </p:txBody>
        </p:sp>
        <p:sp>
          <p:nvSpPr>
            <p:cNvPr id="27670" name="Text Box 42">
              <a:extLst>
                <a:ext uri="{FF2B5EF4-FFF2-40B4-BE49-F238E27FC236}">
                  <a16:creationId xmlns:a16="http://schemas.microsoft.com/office/drawing/2014/main" id="{1A75F4FE-E13D-46B3-B06D-4A32048042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5" y="2640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8</a:t>
              </a:r>
            </a:p>
          </p:txBody>
        </p:sp>
        <p:sp>
          <p:nvSpPr>
            <p:cNvPr id="27671" name="Text Box 43">
              <a:extLst>
                <a:ext uri="{FF2B5EF4-FFF2-40B4-BE49-F238E27FC236}">
                  <a16:creationId xmlns:a16="http://schemas.microsoft.com/office/drawing/2014/main" id="{43B79F52-C90E-4CBE-B0C6-4443F9C58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1" y="2640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16</a:t>
              </a:r>
            </a:p>
          </p:txBody>
        </p:sp>
        <p:sp>
          <p:nvSpPr>
            <p:cNvPr id="27672" name="Text Box 44">
              <a:extLst>
                <a:ext uri="{FF2B5EF4-FFF2-40B4-BE49-F238E27FC236}">
                  <a16:creationId xmlns:a16="http://schemas.microsoft.com/office/drawing/2014/main" id="{BCDE6482-4412-456C-9D51-13E478F225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2" y="2640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32</a:t>
              </a:r>
            </a:p>
          </p:txBody>
        </p:sp>
        <p:sp>
          <p:nvSpPr>
            <p:cNvPr id="27673" name="Text Box 45">
              <a:extLst>
                <a:ext uri="{FF2B5EF4-FFF2-40B4-BE49-F238E27FC236}">
                  <a16:creationId xmlns:a16="http://schemas.microsoft.com/office/drawing/2014/main" id="{58E582BA-7413-4ED6-B06B-4E0E80C683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6" y="2640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64</a:t>
              </a:r>
            </a:p>
          </p:txBody>
        </p:sp>
        <p:sp>
          <p:nvSpPr>
            <p:cNvPr id="27674" name="Text Box 46">
              <a:extLst>
                <a:ext uri="{FF2B5EF4-FFF2-40B4-BE49-F238E27FC236}">
                  <a16:creationId xmlns:a16="http://schemas.microsoft.com/office/drawing/2014/main" id="{D9E9C0B1-3029-4E0D-A688-75F834E297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7" y="2640"/>
              <a:ext cx="47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128</a:t>
              </a:r>
            </a:p>
          </p:txBody>
        </p:sp>
        <p:sp>
          <p:nvSpPr>
            <p:cNvPr id="27675" name="Text Box 47">
              <a:extLst>
                <a:ext uri="{FF2B5EF4-FFF2-40B4-BE49-F238E27FC236}">
                  <a16:creationId xmlns:a16="http://schemas.microsoft.com/office/drawing/2014/main" id="{A3C5B037-B8A1-44D5-8FCA-C1ACE4FC6D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3" y="2640"/>
              <a:ext cx="115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27664" name="Text Box 48">
            <a:extLst>
              <a:ext uri="{FF2B5EF4-FFF2-40B4-BE49-F238E27FC236}">
                <a16:creationId xmlns:a16="http://schemas.microsoft.com/office/drawing/2014/main" id="{AC295345-A5AD-4D45-8BBD-8FD995ED1C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713" y="5257800"/>
            <a:ext cx="565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13</a:t>
            </a:r>
          </a:p>
        </p:txBody>
      </p:sp>
      <p:sp>
        <p:nvSpPr>
          <p:cNvPr id="27665" name="AutoShape 49">
            <a:extLst>
              <a:ext uri="{FF2B5EF4-FFF2-40B4-BE49-F238E27FC236}">
                <a16:creationId xmlns:a16="http://schemas.microsoft.com/office/drawing/2014/main" id="{6C52151A-250E-42E0-BAA0-2D2616064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6925" y="5334000"/>
            <a:ext cx="1143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66" name="Text Box 50">
            <a:extLst>
              <a:ext uri="{FF2B5EF4-FFF2-40B4-BE49-F238E27FC236}">
                <a16:creationId xmlns:a16="http://schemas.microsoft.com/office/drawing/2014/main" id="{6F02A6EB-1AE7-4F7D-A372-9A6F299BA1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6838" y="5257800"/>
            <a:ext cx="565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16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0FA91A5-8DF3-482B-A591-B077CF79AB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0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1">
            <a:extLst>
              <a:ext uri="{FF2B5EF4-FFF2-40B4-BE49-F238E27FC236}">
                <a16:creationId xmlns:a16="http://schemas.microsoft.com/office/drawing/2014/main" id="{F7A0EE7A-4056-431C-89E1-03625F7C4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06363"/>
            <a:ext cx="8229600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>
                <a:solidFill>
                  <a:srgbClr val="000000"/>
                </a:solidFill>
              </a:rPr>
              <a:t>Более общий случай оптимизации</a:t>
            </a:r>
          </a:p>
        </p:txBody>
      </p:sp>
      <p:sp>
        <p:nvSpPr>
          <p:cNvPr id="28675" name="Text Box 2">
            <a:extLst>
              <a:ext uri="{FF2B5EF4-FFF2-40B4-BE49-F238E27FC236}">
                <a16:creationId xmlns:a16="http://schemas.microsoft.com/office/drawing/2014/main" id="{6304B501-6796-4D16-B074-443ABDE35A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850"/>
              </a:spcBef>
              <a:buFont typeface="Arial" panose="020B0604020202020204" pitchFamily="34" charset="0"/>
              <a:buChar char="•"/>
            </a:pPr>
            <a:r>
              <a:rPr lang="en-US" altLang="ru-RU" sz="2800" i="1">
                <a:solidFill>
                  <a:srgbClr val="000000"/>
                </a:solidFill>
                <a:latin typeface="Calibri" panose="020F0502020204030204" pitchFamily="34" charset="0"/>
              </a:rPr>
              <a:t>(</a:t>
            </a:r>
            <a:r>
              <a:rPr lang="en-US" altLang="ru-RU" sz="2800" b="1" i="1">
                <a:solidFill>
                  <a:srgbClr val="000000"/>
                </a:solidFill>
                <a:latin typeface="Calibri" panose="020F0502020204030204" pitchFamily="34" charset="0"/>
              </a:rPr>
              <a:t>madding</a:t>
            </a:r>
            <a:r>
              <a:rPr lang="en-US" altLang="ru-RU" sz="2800" i="1">
                <a:solidFill>
                  <a:srgbClr val="000000"/>
                </a:solidFill>
                <a:latin typeface="Calibri" panose="020F0502020204030204" pitchFamily="34" charset="0"/>
              </a:rPr>
              <a:t> OR </a:t>
            </a:r>
            <a:r>
              <a:rPr lang="en-US" altLang="ru-RU" sz="2800" b="1" i="1">
                <a:solidFill>
                  <a:srgbClr val="000000"/>
                </a:solidFill>
                <a:latin typeface="Calibri" panose="020F0502020204030204" pitchFamily="34" charset="0"/>
              </a:rPr>
              <a:t>crowd</a:t>
            </a:r>
            <a:r>
              <a:rPr lang="en-US" altLang="ru-RU" sz="2800" i="1">
                <a:solidFill>
                  <a:srgbClr val="000000"/>
                </a:solidFill>
                <a:latin typeface="Calibri" panose="020F0502020204030204" pitchFamily="34" charset="0"/>
              </a:rPr>
              <a:t>) AND (</a:t>
            </a:r>
            <a:r>
              <a:rPr lang="en-US" altLang="ru-RU" sz="2800" b="1" i="1">
                <a:solidFill>
                  <a:srgbClr val="000000"/>
                </a:solidFill>
                <a:latin typeface="Calibri" panose="020F0502020204030204" pitchFamily="34" charset="0"/>
              </a:rPr>
              <a:t>ignoble</a:t>
            </a:r>
            <a:r>
              <a:rPr lang="en-US" altLang="ru-RU" sz="2800" i="1">
                <a:solidFill>
                  <a:srgbClr val="000000"/>
                </a:solidFill>
                <a:latin typeface="Calibri" panose="020F0502020204030204" pitchFamily="34" charset="0"/>
              </a:rPr>
              <a:t> OR </a:t>
            </a:r>
            <a:r>
              <a:rPr lang="en-US" altLang="ru-RU" sz="2800" b="1" i="1">
                <a:solidFill>
                  <a:srgbClr val="000000"/>
                </a:solidFill>
                <a:latin typeface="Calibri" panose="020F0502020204030204" pitchFamily="34" charset="0"/>
              </a:rPr>
              <a:t>strife</a:t>
            </a:r>
            <a:r>
              <a:rPr lang="en-US" altLang="ru-RU" sz="2800" i="1">
                <a:solidFill>
                  <a:srgbClr val="000000"/>
                </a:solidFill>
                <a:latin typeface="Calibri" panose="020F0502020204030204" pitchFamily="34" charset="0"/>
              </a:rPr>
              <a:t>)</a:t>
            </a:r>
          </a:p>
          <a:p>
            <a:pPr eaLnBrk="1" hangingPunct="1">
              <a:spcBef>
                <a:spcPts val="850"/>
              </a:spcBef>
              <a:buFont typeface="Arial" panose="020B0604020202020204" pitchFamily="34" charset="0"/>
              <a:buChar char="•"/>
            </a:pPr>
            <a:endParaRPr lang="en-US" altLang="ru-RU" sz="2800" i="1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ts val="850"/>
              </a:spcBef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000000"/>
                </a:solidFill>
              </a:rPr>
              <a:t>Получить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doc. freq</a:t>
            </a:r>
            <a:r>
              <a:rPr lang="ru-RU" altLang="ru-RU" sz="2800">
                <a:solidFill>
                  <a:srgbClr val="000000"/>
                </a:solidFill>
              </a:rPr>
              <a:t> для всех термов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eaLnBrk="1" hangingPunct="1">
              <a:spcBef>
                <a:spcPts val="850"/>
              </a:spcBef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000000"/>
                </a:solidFill>
              </a:rPr>
              <a:t>Оценить размер каждого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800" i="1">
                <a:solidFill>
                  <a:srgbClr val="000000"/>
                </a:solidFill>
                <a:latin typeface="Calibri" panose="020F0502020204030204" pitchFamily="34" charset="0"/>
              </a:rPr>
              <a:t>OR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800">
                <a:solidFill>
                  <a:srgbClr val="000000"/>
                </a:solidFill>
              </a:rPr>
              <a:t>используя сумму его документных частот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eaLnBrk="1" hangingPunct="1">
              <a:spcBef>
                <a:spcPts val="850"/>
              </a:spcBef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000000"/>
                </a:solidFill>
              </a:rPr>
              <a:t>Обрабатывать в процессе увеличения количества документов в </a:t>
            </a:r>
            <a:r>
              <a:rPr lang="en-US" altLang="ru-RU" sz="2800">
                <a:solidFill>
                  <a:srgbClr val="000000"/>
                </a:solidFill>
              </a:rPr>
              <a:t>OR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8676" name="Text Box 3">
            <a:extLst>
              <a:ext uri="{FF2B5EF4-FFF2-40B4-BE49-F238E27FC236}">
                <a16:creationId xmlns:a16="http://schemas.microsoft.com/office/drawing/2014/main" id="{B007C2CA-4797-412F-A73C-B806E38190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C4B2A79B-2B22-4449-87B8-DAF9468BCD41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19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28677" name="Text Box 4">
            <a:extLst>
              <a:ext uri="{FF2B5EF4-FFF2-40B4-BE49-F238E27FC236}">
                <a16:creationId xmlns:a16="http://schemas.microsoft.com/office/drawing/2014/main" id="{9996857F-3389-4FC4-A9D2-28FA59BE7B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EA894CB-97FE-49C2-B35D-D82D61EF7D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1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12BE1F2C-61ED-4F30-B895-42FDD219AE2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Модели поиска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AD37DA07-FCDC-4F1D-B705-843F28D8968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 eaLnBrk="1" hangingPunct="1"/>
            <a:r>
              <a:rPr lang="ru-RU" altLang="ru-RU"/>
              <a:t>Математическая модель – для осуществления процесса поиска</a:t>
            </a:r>
          </a:p>
          <a:p>
            <a:pPr lvl="1" eaLnBrk="1" hangingPunct="1"/>
            <a:r>
              <a:rPr lang="ru-RU" altLang="ru-RU"/>
              <a:t>Предположения о релевантности – в математической форме</a:t>
            </a:r>
          </a:p>
          <a:p>
            <a:pPr lvl="1" eaLnBrk="1" hangingPunct="1"/>
            <a:endParaRPr lang="ru-RU" altLang="ru-RU"/>
          </a:p>
          <a:p>
            <a:pPr eaLnBrk="1" hangingPunct="1"/>
            <a:r>
              <a:rPr lang="ru-RU" altLang="ru-RU"/>
              <a:t>Модели поиска</a:t>
            </a:r>
          </a:p>
          <a:p>
            <a:pPr lvl="1" eaLnBrk="1" hangingPunct="1"/>
            <a:r>
              <a:rPr lang="ru-RU" altLang="ru-RU"/>
              <a:t> булева модель - основная модель поиска 60-80-е </a:t>
            </a:r>
          </a:p>
          <a:p>
            <a:pPr lvl="1" eaLnBrk="1" hangingPunct="1"/>
            <a:r>
              <a:rPr lang="ru-RU" altLang="ru-RU"/>
              <a:t>векторная модель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08323DC-5AC9-4761-82DB-5542377CC8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">
            <a:extLst>
              <a:ext uri="{FF2B5EF4-FFF2-40B4-BE49-F238E27FC236}">
                <a16:creationId xmlns:a16="http://schemas.microsoft.com/office/drawing/2014/main" id="{FB13DC8C-95FB-42C7-87C3-49E85E964E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65088"/>
            <a:ext cx="8291513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>
                <a:solidFill>
                  <a:srgbClr val="000000"/>
                </a:solidFill>
              </a:rPr>
              <a:t>Булевские запросы: </a:t>
            </a:r>
          </a:p>
          <a:p>
            <a:pPr algn="ctr" eaLnBrk="1" hangingPunct="1"/>
            <a:r>
              <a:rPr lang="ru-RU" altLang="ru-RU" sz="3600">
                <a:solidFill>
                  <a:srgbClr val="000000"/>
                </a:solidFill>
              </a:rPr>
              <a:t>точное сопоставление</a:t>
            </a:r>
          </a:p>
        </p:txBody>
      </p:sp>
      <p:sp>
        <p:nvSpPr>
          <p:cNvPr id="29699" name="Text Box 2">
            <a:extLst>
              <a:ext uri="{FF2B5EF4-FFF2-40B4-BE49-F238E27FC236}">
                <a16:creationId xmlns:a16="http://schemas.microsoft.com/office/drawing/2014/main" id="{C72F1C9D-A981-437D-8A6C-0324581FB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484313"/>
            <a:ext cx="8520112" cy="514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39725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indent="-282575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286000" indent="-45561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ts val="1425"/>
              </a:spcAft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Булевская модель рассматривает запрос как булевское выражение</a:t>
            </a:r>
          </a:p>
          <a:p>
            <a:pPr eaLnBrk="1" hangingPunct="1">
              <a:spcAft>
                <a:spcPts val="1425"/>
              </a:spcAft>
            </a:pPr>
            <a:r>
              <a:rPr lang="ru-RU" altLang="ru-RU" sz="2400">
                <a:solidFill>
                  <a:srgbClr val="000000"/>
                </a:solidFill>
              </a:rPr>
              <a:t>Булевские запросы используют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i="1">
                <a:solidFill>
                  <a:srgbClr val="000000"/>
                </a:solidFill>
                <a:latin typeface="Calibri" panose="020F0502020204030204" pitchFamily="34" charset="0"/>
              </a:rPr>
              <a:t>AND, OR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400">
                <a:solidFill>
                  <a:srgbClr val="000000"/>
                </a:solidFill>
              </a:rPr>
              <a:t>и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i="1">
                <a:solidFill>
                  <a:srgbClr val="000000"/>
                </a:solidFill>
                <a:latin typeface="Calibri" panose="020F0502020204030204" pitchFamily="34" charset="0"/>
              </a:rPr>
              <a:t>NOT</a:t>
            </a:r>
            <a:r>
              <a:rPr lang="ru-RU" altLang="ru-RU" sz="2400" i="1">
                <a:solidFill>
                  <a:srgbClr val="000000"/>
                </a:solidFill>
              </a:rPr>
              <a:t> связки между термами запроса</a:t>
            </a:r>
          </a:p>
          <a:p>
            <a:pPr lvl="2" eaLnBrk="1" hangingPunct="1">
              <a:spcAft>
                <a:spcPts val="850"/>
              </a:spcAft>
              <a:buFont typeface="Calibri" panose="020F0502020204030204" pitchFamily="34" charset="0"/>
              <a:buChar char="-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Каждый документ -  набор термов</a:t>
            </a:r>
          </a:p>
          <a:p>
            <a:pPr lvl="2" eaLnBrk="1" hangingPunct="1">
              <a:spcAft>
                <a:spcPts val="850"/>
              </a:spcAft>
              <a:buFont typeface="Calibri" panose="020F0502020204030204" pitchFamily="34" charset="0"/>
              <a:buChar char="-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Каждый запрос – по умолчанию операция И</a:t>
            </a:r>
          </a:p>
          <a:p>
            <a:pPr lvl="2" eaLnBrk="1" hangingPunct="1">
              <a:spcAft>
                <a:spcPts val="850"/>
              </a:spcAft>
              <a:buFont typeface="Calibri" panose="020F0502020204030204" pitchFamily="34" charset="0"/>
              <a:buChar char="-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Точная выдача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: </a:t>
            </a: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Документ либо подходит к условию, либо не подходит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eaLnBrk="1" hangingPunct="1">
              <a:spcAft>
                <a:spcPts val="1425"/>
              </a:spcAft>
            </a:pPr>
            <a:r>
              <a:rPr lang="ru-RU" altLang="ru-RU" sz="2400">
                <a:solidFill>
                  <a:srgbClr val="000000"/>
                </a:solidFill>
              </a:rPr>
              <a:t>Многие поисковые системы еще булевские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:</a:t>
            </a:r>
          </a:p>
          <a:p>
            <a:pPr lvl="1" eaLnBrk="1" hangingPunct="1">
              <a:spcAft>
                <a:spcPts val="1138"/>
              </a:spcAft>
            </a:pPr>
            <a:r>
              <a:rPr lang="ru-RU" altLang="ru-RU" sz="2400">
                <a:solidFill>
                  <a:srgbClr val="000000"/>
                </a:solidFill>
              </a:rPr>
              <a:t>Поиск по электронной почте, поиск в каталоге библиотеки</a:t>
            </a: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9700" name="Text Box 3">
            <a:extLst>
              <a:ext uri="{FF2B5EF4-FFF2-40B4-BE49-F238E27FC236}">
                <a16:creationId xmlns:a16="http://schemas.microsoft.com/office/drawing/2014/main" id="{A884E2E7-704E-4CB2-A3B0-E02C0C9001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6386FC1-7980-4E51-9364-0A4D5B8365F4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20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29701" name="Text Box 4">
            <a:extLst>
              <a:ext uri="{FF2B5EF4-FFF2-40B4-BE49-F238E27FC236}">
                <a16:creationId xmlns:a16="http://schemas.microsoft.com/office/drawing/2014/main" id="{2C73BFF5-78BB-45E2-89C9-751A9690BB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D3E271D-D787-4ED4-85F7-C4ACDEFEC5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3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>
            <a:extLst>
              <a:ext uri="{FF2B5EF4-FFF2-40B4-BE49-F238E27FC236}">
                <a16:creationId xmlns:a16="http://schemas.microsoft.com/office/drawing/2014/main" id="{EC2378B5-842E-4AAE-8170-6097210405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-36513"/>
            <a:ext cx="8228013" cy="657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4000"/>
              </a:lnSpc>
              <a:buSzPct val="100000"/>
            </a:pPr>
            <a:r>
              <a:rPr lang="ru-RU" altLang="ru-RU" sz="3200">
                <a:solidFill>
                  <a:srgbClr val="000000"/>
                </a:solidFill>
              </a:rPr>
              <a:t>Пример</a:t>
            </a:r>
            <a:r>
              <a:rPr lang="en-US" altLang="ru-RU" sz="3200">
                <a:solidFill>
                  <a:srgbClr val="000000"/>
                </a:solidFill>
              </a:rPr>
              <a:t>: WestLaw</a:t>
            </a:r>
            <a:r>
              <a:rPr lang="ru-RU" altLang="ru-RU" sz="3200">
                <a:solidFill>
                  <a:srgbClr val="000000"/>
                </a:solidFill>
              </a:rPr>
              <a:t> </a:t>
            </a:r>
            <a:r>
              <a:rPr lang="en-US" altLang="ru-RU" sz="3200">
                <a:solidFill>
                  <a:srgbClr val="000000"/>
                </a:solidFill>
              </a:rPr>
              <a:t> </a:t>
            </a:r>
            <a:r>
              <a:rPr lang="en-US" altLang="ru-RU" sz="3200">
                <a:solidFill>
                  <a:srgbClr val="008000"/>
                </a:solidFill>
              </a:rPr>
              <a:t>http://www.westlaw.com/</a:t>
            </a:r>
          </a:p>
        </p:txBody>
      </p:sp>
      <p:sp>
        <p:nvSpPr>
          <p:cNvPr id="30723" name="Text Box 3">
            <a:extLst>
              <a:ext uri="{FF2B5EF4-FFF2-40B4-BE49-F238E27FC236}">
                <a16:creationId xmlns:a16="http://schemas.microsoft.com/office/drawing/2014/main" id="{D9BFA61F-D096-4352-B01E-971ABD61DA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908050"/>
            <a:ext cx="8507412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286000" indent="-4556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ts val="1425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</a:rPr>
              <a:t>Коммерческая система поиска по законодательству (платные подписчики): 	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(</a:t>
            </a:r>
            <a:r>
              <a:rPr lang="ru-RU" altLang="ru-RU" sz="2400">
                <a:solidFill>
                  <a:srgbClr val="000000"/>
                </a:solidFill>
              </a:rPr>
              <a:t>функционирует с 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1975; </a:t>
            </a:r>
            <a:r>
              <a:rPr lang="ru-RU" altLang="ru-RU" sz="2400">
                <a:solidFill>
                  <a:srgbClr val="000000"/>
                </a:solidFill>
              </a:rPr>
              <a:t>ранжирование добавлено в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1992)</a:t>
            </a:r>
          </a:p>
          <a:p>
            <a:pPr eaLnBrk="1" hangingPunct="1">
              <a:spcAft>
                <a:spcPts val="1425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</a:rPr>
              <a:t>Терабайты данных</a:t>
            </a:r>
          </a:p>
          <a:p>
            <a:pPr eaLnBrk="1" hangingPunct="1">
              <a:spcAft>
                <a:spcPts val="1425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</a:rPr>
              <a:t>Большинство пользователей используют булевсские запросы</a:t>
            </a: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Aft>
                <a:spcPts val="1425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</a:rPr>
              <a:t>Пример запроса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:</a:t>
            </a:r>
          </a:p>
          <a:p>
            <a:pPr lvl="1" eaLnBrk="1" hangingPunct="1">
              <a:spcAft>
                <a:spcPts val="1138"/>
              </a:spcAft>
              <a:buSzPct val="100000"/>
            </a:pPr>
            <a:r>
              <a:rPr lang="en-US" altLang="ru-RU" sz="2400" i="1">
                <a:solidFill>
                  <a:srgbClr val="000000"/>
                </a:solidFill>
                <a:latin typeface="Calibri" panose="020F0502020204030204" pitchFamily="34" charset="0"/>
              </a:rPr>
              <a:t>What is the statute of limitations in cases involving the federal tort claims act?</a:t>
            </a:r>
          </a:p>
          <a:p>
            <a:pPr lvl="1" eaLnBrk="1" hangingPunct="1">
              <a:spcAft>
                <a:spcPts val="1138"/>
              </a:spcAft>
              <a:buSzPct val="100000"/>
            </a:pPr>
            <a:r>
              <a:rPr lang="en-US" altLang="ru-RU" sz="2400">
                <a:solidFill>
                  <a:srgbClr val="3333CD"/>
                </a:solidFill>
                <a:latin typeface="Calibri" panose="020F0502020204030204" pitchFamily="34" charset="0"/>
              </a:rPr>
              <a:t>LIMIT! /3 STATUTE ACTION /S FEDERAL /2 TORT /3 CLAIM</a:t>
            </a:r>
          </a:p>
          <a:p>
            <a:pPr lvl="2" eaLnBrk="1" hangingPunct="1"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/3 = within 3 words, /S = in same sentence</a:t>
            </a:r>
            <a:endParaRPr lang="ru-RU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0724" name="Text Box 4">
            <a:extLst>
              <a:ext uri="{FF2B5EF4-FFF2-40B4-BE49-F238E27FC236}">
                <a16:creationId xmlns:a16="http://schemas.microsoft.com/office/drawing/2014/main" id="{2376F6E8-BF8F-4A15-8F0B-BFF2182AD0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52BC96E9-FFE5-4AC4-BCCF-6D5D012CD105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buSzPct val="100000"/>
              </a:pPr>
              <a:t>21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30725" name="Text Box 5">
            <a:extLst>
              <a:ext uri="{FF2B5EF4-FFF2-40B4-BE49-F238E27FC236}">
                <a16:creationId xmlns:a16="http://schemas.microsoft.com/office/drawing/2014/main" id="{AD05BC5D-DBB9-441F-B170-1B56FBCB3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1.4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3334F65-670E-48E7-B80F-AEF6B5967F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2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>
            <a:extLst>
              <a:ext uri="{FF2B5EF4-FFF2-40B4-BE49-F238E27FC236}">
                <a16:creationId xmlns:a16="http://schemas.microsoft.com/office/drawing/2014/main" id="{EE88F73D-CDC5-457B-812E-67D201BFFF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1463"/>
            <a:ext cx="82327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3600">
                <a:solidFill>
                  <a:srgbClr val="000000"/>
                </a:solidFill>
              </a:rPr>
              <a:t>Булевский поиск</a:t>
            </a:r>
          </a:p>
        </p:txBody>
      </p:sp>
      <p:sp>
        <p:nvSpPr>
          <p:cNvPr id="31747" name="Text Box 3">
            <a:extLst>
              <a:ext uri="{FF2B5EF4-FFF2-40B4-BE49-F238E27FC236}">
                <a16:creationId xmlns:a16="http://schemas.microsoft.com/office/drawing/2014/main" id="{AE692FD0-1434-44BE-AB0F-FCB4B8006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908050"/>
            <a:ext cx="8291512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39725" indent="-339725" defTabSz="449263" eaLnBrk="0" hangingPunct="0"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9775" indent="-282575" defTabSz="449263" eaLnBrk="0" hangingPunct="0"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000000"/>
                </a:solidFill>
              </a:rPr>
              <a:t>Преимущества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Результаты предсказуемы, их легко объяснить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Могут быть встроены многие различные признаки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Эффективная обработка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endParaRPr lang="ru-RU" altLang="ru-RU" sz="2400">
              <a:solidFill>
                <a:srgbClr val="000000"/>
              </a:solidFill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000000"/>
                </a:solidFill>
              </a:rPr>
              <a:t>Недостатки</a:t>
            </a:r>
          </a:p>
          <a:p>
            <a:pPr lvl="1" eaLnBrk="1" hangingPunct="1">
              <a:spcBef>
                <a:spcPts val="638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Качество выдачи зависит исключительно от пользователя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Простые запросы дают слишком много документов (нет упорядочения)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</a:rPr>
              <a:t>Длинные запросы сложно составить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6C2CFB0-4545-4ABE-B9C3-489C06E675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>
            <a:extLst>
              <a:ext uri="{FF2B5EF4-FFF2-40B4-BE49-F238E27FC236}">
                <a16:creationId xmlns:a16="http://schemas.microsoft.com/office/drawing/2014/main" id="{8A4CD962-02E5-4398-A3D2-0D93F6504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76213"/>
            <a:ext cx="8001000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SzPct val="100000"/>
            </a:pPr>
            <a:r>
              <a:rPr lang="ru-RU" altLang="ru-RU" sz="3600">
                <a:solidFill>
                  <a:srgbClr val="000000"/>
                </a:solidFill>
              </a:rPr>
              <a:t>Поиск, ведомый числом документов</a:t>
            </a:r>
          </a:p>
        </p:txBody>
      </p:sp>
      <p:sp>
        <p:nvSpPr>
          <p:cNvPr id="32771" name="Text Box 3">
            <a:extLst>
              <a:ext uri="{FF2B5EF4-FFF2-40B4-BE49-F238E27FC236}">
                <a16:creationId xmlns:a16="http://schemas.microsoft.com/office/drawing/2014/main" id="{7A2F617D-AEB4-4C1E-9E16-EF26826DF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990600"/>
            <a:ext cx="83820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39725" indent="-339725" defTabSz="449263" eaLnBrk="0" hangingPunct="0"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9775" indent="-282575" defTabSz="449263" eaLnBrk="0" hangingPunct="0"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3200">
                <a:solidFill>
                  <a:srgbClr val="000000"/>
                </a:solidFill>
              </a:rPr>
              <a:t>Последовательность запросов, направляемая числом документов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“lincoln” </a:t>
            </a:r>
            <a:r>
              <a:rPr lang="ru-RU" altLang="ru-RU" sz="2800">
                <a:solidFill>
                  <a:srgbClr val="000000"/>
                </a:solidFill>
              </a:rPr>
              <a:t> в новостных статьях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president AND lincoln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president AND lincoln AND NOT (automobile OR car)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president AND lincoln AND biography AND life AND birthplace AND gettysburg AND NOT (automobile OR car)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president AND lincoln AND (biography OR life OR birthplace OR gettysburg) AND NOT (automobile OR car)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69B5F5B-2D42-4A0E-B9E5-710F991A3A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1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>
            <a:extLst>
              <a:ext uri="{FF2B5EF4-FFF2-40B4-BE49-F238E27FC236}">
                <a16:creationId xmlns:a16="http://schemas.microsoft.com/office/drawing/2014/main" id="{888A2AB2-64BA-4DE5-BB4E-8BA23CFB770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Векторная модель</a:t>
            </a:r>
          </a:p>
        </p:txBody>
      </p:sp>
      <p:sp>
        <p:nvSpPr>
          <p:cNvPr id="33795" name="Rectangle 5">
            <a:extLst>
              <a:ext uri="{FF2B5EF4-FFF2-40B4-BE49-F238E27FC236}">
                <a16:creationId xmlns:a16="http://schemas.microsoft.com/office/drawing/2014/main" id="{3EA3834A-58E5-4DFE-8166-E4F7794362D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534B838-30CF-4E88-A549-D5F6BD32AB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>
            <a:extLst>
              <a:ext uri="{FF2B5EF4-FFF2-40B4-BE49-F238E27FC236}">
                <a16:creationId xmlns:a16="http://schemas.microsoft.com/office/drawing/2014/main" id="{66E55710-54C7-463B-AFD6-A8AA323C79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8013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4000"/>
              </a:lnSpc>
              <a:buSzPct val="100000"/>
            </a:pPr>
            <a:r>
              <a:rPr lang="ru-RU" altLang="ru-RU" sz="4000">
                <a:solidFill>
                  <a:srgbClr val="000000"/>
                </a:solidFill>
                <a:latin typeface="Calibri" panose="020F0502020204030204" pitchFamily="34" charset="0"/>
              </a:rPr>
              <a:t>Ранжированный поиск</a:t>
            </a:r>
            <a:endParaRPr lang="en-US" altLang="ru-RU" sz="40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147" name="Text Box 3">
            <a:extLst>
              <a:ext uri="{FF2B5EF4-FFF2-40B4-BE49-F238E27FC236}">
                <a16:creationId xmlns:a16="http://schemas.microsoft.com/office/drawing/2014/main" id="{E16F502F-A026-4C10-8E63-9780008F1B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412875"/>
            <a:ext cx="8229600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286000" indent="-4556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ts val="1425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</a:rPr>
              <a:t>В булевском поиске документы либо подходят, либо не подходят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eaLnBrk="1" hangingPunct="1">
              <a:spcAft>
                <a:spcPts val="1425"/>
              </a:spcAft>
              <a:buSzPct val="100000"/>
            </a:pPr>
            <a:r>
              <a:rPr lang="ru-RU" altLang="ru-RU" sz="2400">
                <a:solidFill>
                  <a:srgbClr val="357E69"/>
                </a:solidFill>
              </a:rPr>
              <a:t>Булевский поиск хорош для экспертов с точным пониманием потребности и коллекции</a:t>
            </a:r>
            <a:endParaRPr lang="en-US" altLang="ru-RU" sz="2400">
              <a:solidFill>
                <a:srgbClr val="357E69"/>
              </a:solidFill>
              <a:latin typeface="Calibri" panose="020F0502020204030204" pitchFamily="34" charset="0"/>
            </a:endParaRPr>
          </a:p>
          <a:p>
            <a:pPr eaLnBrk="1" hangingPunct="1">
              <a:spcAft>
                <a:spcPts val="1425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</a:rPr>
              <a:t>Не подходит для большинства пользователей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lvl="1" eaLnBrk="1" hangingPunct="1">
              <a:spcAft>
                <a:spcPts val="1138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</a:rPr>
              <a:t>Многие пользователи не могут или не хотят писать булевские запросы с операторами</a:t>
            </a:r>
          </a:p>
          <a:p>
            <a:pPr lvl="1" eaLnBrk="1" hangingPunct="1">
              <a:spcAft>
                <a:spcPts val="1138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</a:rPr>
              <a:t>Многие пользователи не хотят просматривать тысчи результатов</a:t>
            </a:r>
            <a:r>
              <a:rPr lang="en-US" altLang="ru-RU" sz="2400">
                <a:solidFill>
                  <a:srgbClr val="357E69"/>
                </a:solidFill>
                <a:latin typeface="Calibri" panose="020F0502020204030204" pitchFamily="34" charset="0"/>
              </a:rPr>
              <a:t>.</a:t>
            </a:r>
          </a:p>
          <a:p>
            <a:pPr lvl="2" eaLnBrk="1" hangingPunct="1"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2400">
                <a:solidFill>
                  <a:srgbClr val="357E69"/>
                </a:solidFill>
              </a:rPr>
              <a:t>И это особенно существенно для веб-поиска</a:t>
            </a:r>
            <a:endParaRPr lang="en-US" altLang="ru-RU" sz="2400">
              <a:solidFill>
                <a:srgbClr val="357E69"/>
              </a:solidFill>
              <a:latin typeface="Calibri" panose="020F0502020204030204" pitchFamily="34" charset="0"/>
            </a:endParaRPr>
          </a:p>
          <a:p>
            <a:pPr eaLnBrk="1" hangingPunct="1">
              <a:spcAft>
                <a:spcPts val="1425"/>
              </a:spcAft>
              <a:buSzPct val="100000"/>
            </a:pPr>
            <a:endParaRPr lang="en-US" altLang="ru-RU" sz="2400">
              <a:solidFill>
                <a:srgbClr val="357E69"/>
              </a:solidFill>
              <a:latin typeface="Calibri" panose="020F0502020204030204" pitchFamily="34" charset="0"/>
            </a:endParaRPr>
          </a:p>
        </p:txBody>
      </p:sp>
      <p:sp>
        <p:nvSpPr>
          <p:cNvPr id="34820" name="Text Box 4">
            <a:extLst>
              <a:ext uri="{FF2B5EF4-FFF2-40B4-BE49-F238E27FC236}">
                <a16:creationId xmlns:a16="http://schemas.microsoft.com/office/drawing/2014/main" id="{490116F4-4678-455F-BC02-FCA681F5D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4763" y="-33338"/>
            <a:ext cx="703262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Ch. 6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277B9AC-4C37-44BA-92EE-4206E83436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88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>
            <a:extLst>
              <a:ext uri="{FF2B5EF4-FFF2-40B4-BE49-F238E27FC236}">
                <a16:creationId xmlns:a16="http://schemas.microsoft.com/office/drawing/2014/main" id="{2A79E310-50E2-45F8-A961-4740C72F29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34938"/>
            <a:ext cx="8228013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4000"/>
              </a:lnSpc>
              <a:buSzPct val="100000"/>
            </a:pPr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Ранжированные модели поиска</a:t>
            </a:r>
            <a:endParaRPr lang="en-US" altLang="ru-RU" sz="36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843" name="Text Box 3">
            <a:extLst>
              <a:ext uri="{FF2B5EF4-FFF2-40B4-BE49-F238E27FC236}">
                <a16:creationId xmlns:a16="http://schemas.microsoft.com/office/drawing/2014/main" id="{0EE70310-1832-4E36-8C2C-334F72525D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125538"/>
            <a:ext cx="8229600" cy="542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1200"/>
              </a:spcBef>
              <a:spcAft>
                <a:spcPts val="600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</a:rPr>
              <a:t>Система должна не только выдавать документы, удовлетворяющие запросу, на и упорядочивать их так, чтобы лучшие документы оказались в начале списка</a:t>
            </a: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buSzPct val="100000"/>
            </a:pPr>
            <a:r>
              <a:rPr lang="ru-RU" altLang="ru-RU" sz="2400">
                <a:solidFill>
                  <a:srgbClr val="357E69"/>
                </a:solidFill>
              </a:rPr>
              <a:t>Обычно свободные текстовые запросы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:</a:t>
            </a:r>
            <a:r>
              <a:rPr lang="ru-RU" altLang="ru-RU" sz="2400">
                <a:solidFill>
                  <a:srgbClr val="000000"/>
                </a:solidFill>
              </a:rPr>
              <a:t> теперь уже не предполагается, что пользователь будет применять булевские операторы – пользовательские запросы формулируются просто на естественном языке</a:t>
            </a: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</a:rPr>
              <a:t>Современные поисковые системы:</a:t>
            </a:r>
          </a:p>
          <a:p>
            <a:pPr eaLnBrk="1" hangingPunct="1">
              <a:spcBef>
                <a:spcPts val="200"/>
              </a:spcBef>
              <a:spcAft>
                <a:spcPts val="200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</a:rPr>
              <a:t>	</a:t>
            </a:r>
            <a:r>
              <a:rPr lang="ru-RU" altLang="ru-RU" sz="2000">
                <a:solidFill>
                  <a:srgbClr val="000000"/>
                </a:solidFill>
              </a:rPr>
              <a:t>ранжированный поиск</a:t>
            </a:r>
          </a:p>
          <a:p>
            <a:pPr eaLnBrk="1" hangingPunct="1">
              <a:spcBef>
                <a:spcPts val="200"/>
              </a:spcBef>
              <a:spcAft>
                <a:spcPts val="200"/>
              </a:spcAft>
              <a:buSzPct val="100000"/>
            </a:pPr>
            <a:r>
              <a:rPr lang="ru-RU" altLang="ru-RU" sz="2000">
                <a:solidFill>
                  <a:srgbClr val="000000"/>
                </a:solidFill>
              </a:rPr>
              <a:t>	+булевские операторы,</a:t>
            </a:r>
          </a:p>
          <a:p>
            <a:pPr eaLnBrk="1" hangingPunct="1">
              <a:spcBef>
                <a:spcPts val="200"/>
              </a:spcBef>
              <a:spcAft>
                <a:spcPts val="200"/>
              </a:spcAft>
              <a:buSzPct val="100000"/>
            </a:pPr>
            <a:r>
              <a:rPr lang="ru-RU" altLang="ru-RU" sz="2000">
                <a:solidFill>
                  <a:srgbClr val="000000"/>
                </a:solidFill>
              </a:rPr>
              <a:t>	но ранжированный поиск ассоциируется именно со свободными текстовыми запросами</a:t>
            </a:r>
            <a:endParaRPr lang="en-US" altLang="ru-RU" sz="20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844" name="Text Box 4">
            <a:extLst>
              <a:ext uri="{FF2B5EF4-FFF2-40B4-BE49-F238E27FC236}">
                <a16:creationId xmlns:a16="http://schemas.microsoft.com/office/drawing/2014/main" id="{D84B9792-A27E-4BA9-A5DB-986938FB44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A16110B9-D47E-421E-8609-A1066F8DC65F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buSzPct val="100000"/>
              </a:pPr>
              <a:t>26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574029B-BDBF-48AB-9C61-6B7A02F61A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>
            <a:extLst>
              <a:ext uri="{FF2B5EF4-FFF2-40B4-BE49-F238E27FC236}">
                <a16:creationId xmlns:a16="http://schemas.microsoft.com/office/drawing/2014/main" id="{69035C91-8332-4412-BE3C-71285AC93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4000"/>
              </a:lnSpc>
              <a:buSzPct val="100000"/>
            </a:pP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Ранжированные модели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ru-RU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eaLnBrk="1" hangingPunct="1">
              <a:lnSpc>
                <a:spcPct val="124000"/>
              </a:lnSpc>
              <a:buSzPct val="100000"/>
            </a:pP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vs. </a:t>
            </a: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Булевские модели</a:t>
            </a:r>
            <a:endParaRPr lang="en-US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0243" name="Text Box 3">
            <a:extLst>
              <a:ext uri="{FF2B5EF4-FFF2-40B4-BE49-F238E27FC236}">
                <a16:creationId xmlns:a16="http://schemas.microsoft.com/office/drawing/2014/main" id="{6D8C59F6-9FDE-44F3-B2B5-1A184F4F99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ts val="1400"/>
              </a:spcAft>
              <a:buSzPct val="100000"/>
            </a:pPr>
            <a:r>
              <a:rPr lang="ru-RU" altLang="ru-RU" sz="2800">
                <a:solidFill>
                  <a:srgbClr val="000000"/>
                </a:solidFill>
              </a:rPr>
              <a:t>Когда система выдает ранжированную выдачу, то большое множество результатов, становится значительно меньшей проблемой</a:t>
            </a: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800">
                <a:solidFill>
                  <a:srgbClr val="000000"/>
                </a:solidFill>
              </a:rPr>
              <a:t>Мы можем просмотреть первые 10 результатов</a:t>
            </a:r>
          </a:p>
          <a:p>
            <a:pPr lvl="1" eaLnBrk="1" hangingPunct="1">
              <a:lnSpc>
                <a:spcPct val="124000"/>
              </a:lnSpc>
              <a:spcAft>
                <a:spcPts val="1138"/>
              </a:spcAft>
              <a:buSzPct val="100000"/>
            </a:pPr>
            <a:r>
              <a:rPr lang="ru-RU" altLang="ru-RU" sz="2800" b="1">
                <a:solidFill>
                  <a:srgbClr val="000000"/>
                </a:solidFill>
              </a:rPr>
              <a:t>При условии, что ранжирующий алгоритм работает</a:t>
            </a:r>
          </a:p>
          <a:p>
            <a:pPr eaLnBrk="1" hangingPunct="1"/>
            <a:r>
              <a:rPr lang="ru-RU" altLang="ru-RU" sz="2400">
                <a:solidFill>
                  <a:srgbClr val="000000"/>
                </a:solidFill>
              </a:rPr>
              <a:t>Для упорядочения документов наша модель поиска должна вырабатывать числовой вес, например </a:t>
            </a:r>
            <a:r>
              <a:rPr lang="en-US" altLang="ru-RU" sz="2400">
                <a:solidFill>
                  <a:srgbClr val="000000"/>
                </a:solidFill>
              </a:rPr>
              <a:t>[0, 1]</a:t>
            </a:r>
            <a:r>
              <a:rPr lang="ru-RU" altLang="ru-RU" sz="2400">
                <a:solidFill>
                  <a:srgbClr val="000000"/>
                </a:solidFill>
              </a:rPr>
              <a:t>, который отражает степень соответствия между запросом и документом</a:t>
            </a:r>
            <a:r>
              <a:rPr lang="en-US" altLang="ru-RU" sz="2400"/>
              <a:t> </a:t>
            </a:r>
            <a:endParaRPr lang="en-US" altLang="ru-RU" sz="24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6868" name="Text Box 4">
            <a:extLst>
              <a:ext uri="{FF2B5EF4-FFF2-40B4-BE49-F238E27FC236}">
                <a16:creationId xmlns:a16="http://schemas.microsoft.com/office/drawing/2014/main" id="{2A131FE7-BFE9-4184-A7B9-31F9701514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4763" y="-33338"/>
            <a:ext cx="703262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Ch. 6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FC48B7F-138D-412D-A9E6-7CBD0DBA5F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6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>
            <a:extLst>
              <a:ext uri="{FF2B5EF4-FFF2-40B4-BE49-F238E27FC236}">
                <a16:creationId xmlns:a16="http://schemas.microsoft.com/office/drawing/2014/main" id="{3BFF332B-5C12-4FB8-AD43-1CCD0E2E00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09550"/>
            <a:ext cx="8228013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4000"/>
              </a:lnSpc>
              <a:buSzPct val="100000"/>
            </a:pPr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Сравнение запроса и документа</a:t>
            </a:r>
            <a:endParaRPr lang="en-US" altLang="ru-RU" sz="36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4339" name="Text Box 3">
            <a:extLst>
              <a:ext uri="{FF2B5EF4-FFF2-40B4-BE49-F238E27FC236}">
                <a16:creationId xmlns:a16="http://schemas.microsoft.com/office/drawing/2014/main" id="{2CF58DE2-5CF0-4A79-BAEE-596C54A668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052513"/>
            <a:ext cx="8229600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800">
                <a:solidFill>
                  <a:srgbClr val="000000"/>
                </a:solidFill>
              </a:rPr>
              <a:t>Если взять запрос, состоящий из одного слова</a:t>
            </a:r>
            <a:endParaRPr lang="en-US" altLang="ru-RU" sz="2800">
              <a:solidFill>
                <a:srgbClr val="000000"/>
              </a:solidFill>
            </a:endParaRP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800">
                <a:solidFill>
                  <a:srgbClr val="C00000"/>
                </a:solidFill>
              </a:rPr>
              <a:t>	</a:t>
            </a:r>
            <a:r>
              <a:rPr lang="ru-RU" altLang="ru-RU" sz="2400"/>
              <a:t>-</a:t>
            </a:r>
            <a:r>
              <a:rPr lang="ru-RU" altLang="ru-RU" sz="2400">
                <a:solidFill>
                  <a:srgbClr val="C00000"/>
                </a:solidFill>
              </a:rPr>
              <a:t> </a:t>
            </a:r>
            <a:r>
              <a:rPr lang="ru-RU" altLang="ru-RU" sz="2400"/>
              <a:t>то какие документы будут лучше соответствовать запросу?</a:t>
            </a: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endParaRPr lang="ru-RU" altLang="ru-RU" sz="2400"/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800"/>
              <a:t>Если в запросе несколько слов</a:t>
            </a: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400"/>
              <a:t>	- то здесь не обязательно полное вхождение слов запроса в документ</a:t>
            </a: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400"/>
              <a:t>	- какие документы соответствуют запросу лучше?</a:t>
            </a:r>
            <a:endParaRPr lang="en-US" altLang="ru-RU" sz="2400">
              <a:latin typeface="Calibri" panose="020F0502020204030204" pitchFamily="34" charset="0"/>
            </a:endParaRPr>
          </a:p>
        </p:txBody>
      </p:sp>
      <p:sp>
        <p:nvSpPr>
          <p:cNvPr id="37892" name="Text Box 4">
            <a:extLst>
              <a:ext uri="{FF2B5EF4-FFF2-40B4-BE49-F238E27FC236}">
                <a16:creationId xmlns:a16="http://schemas.microsoft.com/office/drawing/2014/main" id="{1DF02416-A833-4C75-8EC7-36893FD894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4763" y="-33338"/>
            <a:ext cx="703262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Ch. 6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D47106E-29A1-4E7A-9EA6-B30A28FD72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89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>
            <a:extLst>
              <a:ext uri="{FF2B5EF4-FFF2-40B4-BE49-F238E27FC236}">
                <a16:creationId xmlns:a16="http://schemas.microsoft.com/office/drawing/2014/main" id="{F9A45561-C4BD-4E85-BEF5-673A137A03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09550"/>
            <a:ext cx="8228013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4000"/>
              </a:lnSpc>
              <a:buSzPct val="100000"/>
            </a:pPr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Сравнение запроса и документа</a:t>
            </a:r>
            <a:endParaRPr lang="en-US" altLang="ru-RU" sz="36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4339" name="Text Box 3">
            <a:extLst>
              <a:ext uri="{FF2B5EF4-FFF2-40B4-BE49-F238E27FC236}">
                <a16:creationId xmlns:a16="http://schemas.microsoft.com/office/drawing/2014/main" id="{377BB2A5-464D-4A80-8ECF-BD43AE5534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052513"/>
            <a:ext cx="8229600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800">
                <a:solidFill>
                  <a:srgbClr val="000000"/>
                </a:solidFill>
              </a:rPr>
              <a:t>Если взять запрос, состоящий из одного слова</a:t>
            </a:r>
            <a:endParaRPr lang="en-US" altLang="ru-RU" sz="2800">
              <a:solidFill>
                <a:srgbClr val="000000"/>
              </a:solidFill>
            </a:endParaRP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800">
                <a:solidFill>
                  <a:srgbClr val="C00000"/>
                </a:solidFill>
              </a:rPr>
              <a:t>	</a:t>
            </a:r>
            <a:r>
              <a:rPr lang="ru-RU" altLang="ru-RU" sz="2800"/>
              <a:t>-</a:t>
            </a:r>
            <a:r>
              <a:rPr lang="ru-RU" altLang="ru-RU" sz="2800">
                <a:solidFill>
                  <a:srgbClr val="C00000"/>
                </a:solidFill>
              </a:rPr>
              <a:t> </a:t>
            </a:r>
            <a:r>
              <a:rPr lang="ru-RU" altLang="ru-RU" sz="2800"/>
              <a:t>то более высокая частота слова в документе лучше</a:t>
            </a: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800"/>
              <a:t>Если в запросе несколько слов</a:t>
            </a: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800"/>
              <a:t>	- то хорошо бы учесть долю пересечения слов запроса с документом</a:t>
            </a: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800"/>
              <a:t>	- </a:t>
            </a:r>
            <a:endParaRPr lang="en-US" altLang="ru-RU" sz="2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8916" name="Text Box 4">
            <a:extLst>
              <a:ext uri="{FF2B5EF4-FFF2-40B4-BE49-F238E27FC236}">
                <a16:creationId xmlns:a16="http://schemas.microsoft.com/office/drawing/2014/main" id="{44703A72-7874-4D2E-A205-0C833303DF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4763" y="-33338"/>
            <a:ext cx="703262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Ch. 6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26EACE9-EDD5-4214-8028-693A8F401C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93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07364923-C0A2-46A0-940E-385434AACA2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32775" cy="792163"/>
          </a:xfrm>
        </p:spPr>
        <p:txBody>
          <a:bodyPr lIns="90000" tIns="45000" rIns="90000" bIns="45000"/>
          <a:lstStyle/>
          <a:p>
            <a:pPr defTabSz="449263"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ru-RU" altLang="ru-RU" sz="3600"/>
              <a:t>Булев поиск</a:t>
            </a:r>
            <a:endParaRPr lang="en-US" altLang="ru-RU" sz="3600"/>
          </a:p>
        </p:txBody>
      </p:sp>
      <p:sp>
        <p:nvSpPr>
          <p:cNvPr id="16387" name="Text Box 3">
            <a:extLst>
              <a:ext uri="{FF2B5EF4-FFF2-40B4-BE49-F238E27FC236}">
                <a16:creationId xmlns:a16="http://schemas.microsoft.com/office/drawing/2014/main" id="{C51DD9D5-E564-4EF6-AAFA-6F47084660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125538"/>
            <a:ext cx="8291513" cy="547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1313" indent="-339725" defTabSz="449263" eaLnBrk="0" hangingPunct="0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1363" indent="-282575" defTabSz="449263" eaLnBrk="0" hangingPunct="0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Два возможных результата для сопоставления запроса и документа</a:t>
            </a:r>
          </a:p>
          <a:p>
            <a:pPr lvl="1" eaLnBrk="1" hangingPunct="1">
              <a:spcBef>
                <a:spcPts val="638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TRUE </a:t>
            </a:r>
            <a:r>
              <a:rPr lang="ru-RU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и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FALSE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Поиск по полному совпадению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Простейшая форма ранжирования</a:t>
            </a:r>
            <a:endParaRPr lang="ru-RU" altLang="ru-RU" sz="2800">
              <a:solidFill>
                <a:srgbClr val="000000"/>
              </a:solidFill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endParaRPr lang="en-US" altLang="ru-RU" sz="2800">
              <a:solidFill>
                <a:srgbClr val="000000"/>
              </a:solidFill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Запрос может специфицироваться посредством Булевых операторов</a:t>
            </a:r>
            <a:endParaRPr lang="en-US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AND, OR, NOT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Могут быть использоваться операторы близости (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proximity)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6CAFBE8-BA0B-41DB-9597-90871CF8E1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2">
            <a:extLst>
              <a:ext uri="{FF2B5EF4-FFF2-40B4-BE49-F238E27FC236}">
                <a16:creationId xmlns:a16="http://schemas.microsoft.com/office/drawing/2014/main" id="{77E8DA92-FB63-4F7E-9713-411AE3DF51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15888"/>
            <a:ext cx="821848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buSzPct val="100000"/>
            </a:pPr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Матрица частоты употребления терма в документе</a:t>
            </a:r>
          </a:p>
        </p:txBody>
      </p:sp>
      <p:sp>
        <p:nvSpPr>
          <p:cNvPr id="5124" name="Text Box 3">
            <a:extLst>
              <a:ext uri="{FF2B5EF4-FFF2-40B4-BE49-F238E27FC236}">
                <a16:creationId xmlns:a16="http://schemas.microsoft.com/office/drawing/2014/main" id="{385BA1BA-A5A7-4C72-B7BB-95C91429AC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96975"/>
            <a:ext cx="8686800" cy="535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39725" defTabSz="44926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2575" defTabSz="44926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Рассмотрим число вхождений терма в документ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(=частота=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frequency)</a:t>
            </a:r>
          </a:p>
          <a:p>
            <a:pPr lvl="1" eaLnBrk="1" hangingPunct="1">
              <a:lnSpc>
                <a:spcPct val="124000"/>
              </a:lnSpc>
              <a:spcAft>
                <a:spcPts val="1138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Каждый документ – это вектор частот </a:t>
            </a:r>
            <a:r>
              <a:rPr lang="en-US" altLang="ru-RU" sz="2400">
                <a:solidFill>
                  <a:srgbClr val="000000"/>
                </a:solidFill>
                <a:latin typeface="Lucida Sans Unicode" panose="020B0602030504020204" pitchFamily="34" charset="0"/>
              </a:rPr>
              <a:t>ℕ</a:t>
            </a:r>
            <a:r>
              <a:rPr lang="en-US" altLang="ru-RU" sz="2400" baseline="30000">
                <a:solidFill>
                  <a:srgbClr val="000000"/>
                </a:solidFill>
                <a:latin typeface="Calibri" panose="020F0502020204030204" pitchFamily="34" charset="0"/>
              </a:rPr>
              <a:t>v</a:t>
            </a:r>
          </a:p>
        </p:txBody>
      </p:sp>
      <p:graphicFrame>
        <p:nvGraphicFramePr>
          <p:cNvPr id="5122" name="Object 4">
            <a:extLst>
              <a:ext uri="{FF2B5EF4-FFF2-40B4-BE49-F238E27FC236}">
                <a16:creationId xmlns:a16="http://schemas.microsoft.com/office/drawing/2014/main" id="{C3035E01-127A-464F-BA67-A726855F42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200" y="3765550"/>
          <a:ext cx="8932863" cy="271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" r:id="rId6" imgW="10020960" imgH="2875320" progId="">
                  <p:embed/>
                </p:oleObj>
              </mc:Choice>
              <mc:Fallback>
                <p:oleObj r:id="rId6" imgW="10020960" imgH="287532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3765550"/>
                        <a:ext cx="8932863" cy="27114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5" name="Rectangle 5">
            <a:extLst>
              <a:ext uri="{FF2B5EF4-FFF2-40B4-BE49-F238E27FC236}">
                <a16:creationId xmlns:a16="http://schemas.microsoft.com/office/drawing/2014/main" id="{ED39C687-584E-4984-91A1-EE3A9DDEA0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3810000"/>
            <a:ext cx="1371600" cy="2667000"/>
          </a:xfrm>
          <a:prstGeom prst="rect">
            <a:avLst/>
          </a:prstGeom>
          <a:noFill/>
          <a:ln w="93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D68D2569-B34A-4313-BFFB-B70663BF25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2667000"/>
            <a:ext cx="1600200" cy="304800"/>
          </a:xfrm>
          <a:prstGeom prst="rect">
            <a:avLst/>
          </a:prstGeom>
          <a:noFill/>
          <a:ln w="93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127" name="Text Box 7">
            <a:extLst>
              <a:ext uri="{FF2B5EF4-FFF2-40B4-BE49-F238E27FC236}">
                <a16:creationId xmlns:a16="http://schemas.microsoft.com/office/drawing/2014/main" id="{02FD0A83-04B5-470E-8D2A-21B24C5788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6.2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2E948D6-6725-4291-878D-A5EC82DD57E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3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B0D9562F-A129-48BF-9A0A-907984071CD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32775" cy="777875"/>
          </a:xfrm>
        </p:spPr>
        <p:txBody>
          <a:bodyPr lIns="90000" tIns="45000" rIns="90000" bIns="45000"/>
          <a:lstStyle/>
          <a:p>
            <a:pPr defTabSz="449263"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ru-RU" altLang="ru-RU" sz="4000"/>
              <a:t>Векторная модель</a:t>
            </a:r>
            <a:endParaRPr lang="en-US" altLang="ru-RU" sz="4000"/>
          </a:p>
        </p:txBody>
      </p:sp>
      <p:sp>
        <p:nvSpPr>
          <p:cNvPr id="39939" name="Text Box 3">
            <a:extLst>
              <a:ext uri="{FF2B5EF4-FFF2-40B4-BE49-F238E27FC236}">
                <a16:creationId xmlns:a16="http://schemas.microsoft.com/office/drawing/2014/main" id="{2F27D9A3-6989-4AA5-A65F-6A7BC491B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1313" indent="-339725" defTabSz="449263" eaLnBrk="0" hangingPunct="0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98513" algn="l"/>
                <a:tab pos="1255713" algn="l"/>
                <a:tab pos="1712913" algn="l"/>
                <a:tab pos="2170113" algn="l"/>
                <a:tab pos="2627313" algn="l"/>
                <a:tab pos="3084513" algn="l"/>
                <a:tab pos="3541713" algn="l"/>
                <a:tab pos="3998913" algn="l"/>
                <a:tab pos="4456113" algn="l"/>
                <a:tab pos="4913313" algn="l"/>
                <a:tab pos="5370513" algn="l"/>
                <a:tab pos="5827713" algn="l"/>
                <a:tab pos="6284913" algn="l"/>
                <a:tab pos="6742113" algn="l"/>
                <a:tab pos="7199313" algn="l"/>
                <a:tab pos="7656513" algn="l"/>
                <a:tab pos="8113713" algn="l"/>
                <a:tab pos="8570913" algn="l"/>
                <a:tab pos="9028113" algn="l"/>
                <a:tab pos="94853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endParaRPr lang="en-US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39940" name="Picture 4">
            <a:extLst>
              <a:ext uri="{FF2B5EF4-FFF2-40B4-BE49-F238E27FC236}">
                <a16:creationId xmlns:a16="http://schemas.microsoft.com/office/drawing/2014/main" id="{492006CC-E219-4EAF-9109-19CFDA35F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667000"/>
            <a:ext cx="4038600" cy="387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587876A-BD21-4DD5-AE13-35F6909C20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9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>
            <a:extLst>
              <a:ext uri="{FF2B5EF4-FFF2-40B4-BE49-F238E27FC236}">
                <a16:creationId xmlns:a16="http://schemas.microsoft.com/office/drawing/2014/main" id="{740F9F79-B051-4EAE-9395-D06169335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8013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4000"/>
              </a:lnSpc>
              <a:buSzPct val="100000"/>
            </a:pPr>
            <a:r>
              <a:rPr lang="ru-RU" altLang="ru-RU" sz="3600" i="1">
                <a:solidFill>
                  <a:srgbClr val="000000"/>
                </a:solidFill>
                <a:latin typeface="Calibri" panose="020F0502020204030204" pitchFamily="34" charset="0"/>
              </a:rPr>
              <a:t>Модель «мешок слов»</a:t>
            </a:r>
          </a:p>
        </p:txBody>
      </p:sp>
      <p:sp>
        <p:nvSpPr>
          <p:cNvPr id="24579" name="Text Box 3">
            <a:extLst>
              <a:ext uri="{FF2B5EF4-FFF2-40B4-BE49-F238E27FC236}">
                <a16:creationId xmlns:a16="http://schemas.microsoft.com/office/drawing/2014/main" id="{5E916C51-669C-44C8-AB0C-2AAA7534A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052513"/>
            <a:ext cx="8229600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39725" defTabSz="44926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Векторное представление не учитывает порядок слов в тексте, не учитывает никакие связи между словами (синтаксические, семантические)</a:t>
            </a: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400" i="1">
                <a:solidFill>
                  <a:srgbClr val="357E69"/>
                </a:solidFill>
              </a:rPr>
              <a:t>Банк купил компанию</a:t>
            </a:r>
            <a:r>
              <a:rPr lang="en-US" altLang="ru-RU" sz="2400" i="1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400">
                <a:solidFill>
                  <a:srgbClr val="C00000"/>
                </a:solidFill>
                <a:latin typeface="Calibri" panose="020F0502020204030204" pitchFamily="34" charset="0"/>
              </a:rPr>
              <a:t>и</a:t>
            </a:r>
            <a:r>
              <a:rPr lang="en-US" altLang="ru-RU" sz="240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400" i="1">
                <a:solidFill>
                  <a:srgbClr val="357E69"/>
                </a:solidFill>
              </a:rPr>
              <a:t>Компания купила банк -</a:t>
            </a:r>
            <a:r>
              <a:rPr lang="en-US" altLang="ru-RU" sz="240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400">
                <a:solidFill>
                  <a:srgbClr val="C00000"/>
                </a:solidFill>
                <a:latin typeface="Calibri" panose="020F0502020204030204" pitchFamily="34" charset="0"/>
              </a:rPr>
              <a:t>это те же самые векторы</a:t>
            </a:r>
            <a:endParaRPr lang="en-US" altLang="ru-RU" sz="240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Модель мешок слов - 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u="sng">
                <a:solidFill>
                  <a:srgbClr val="000000"/>
                </a:solidFill>
                <a:latin typeface="Calibri" panose="020F0502020204030204" pitchFamily="34" charset="0"/>
              </a:rPr>
              <a:t>bag of words</a:t>
            </a: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2D14CB8-6310-4172-B212-55386C169B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0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>
            <a:extLst>
              <a:ext uri="{FF2B5EF4-FFF2-40B4-BE49-F238E27FC236}">
                <a16:creationId xmlns:a16="http://schemas.microsoft.com/office/drawing/2014/main" id="{03CD26C7-8476-42DC-83AE-4487451BC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41987" name="Picture 3">
            <a:extLst>
              <a:ext uri="{FF2B5EF4-FFF2-40B4-BE49-F238E27FC236}">
                <a16:creationId xmlns:a16="http://schemas.microsoft.com/office/drawing/2014/main" id="{ACA5AD2E-BA27-41D9-93E9-7B11E11136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0"/>
            <a:ext cx="8286750" cy="666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194D542-845D-48F3-8076-30607B8058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3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>
            <a:extLst>
              <a:ext uri="{FF2B5EF4-FFF2-40B4-BE49-F238E27FC236}">
                <a16:creationId xmlns:a16="http://schemas.microsoft.com/office/drawing/2014/main" id="{DDCCC235-1D26-43A1-A031-23ACC0BE2D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34938"/>
            <a:ext cx="8362950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4000"/>
              </a:lnSpc>
              <a:buSzPct val="100000"/>
            </a:pPr>
            <a:r>
              <a:rPr lang="ru-RU" altLang="ru-RU" sz="3200">
                <a:solidFill>
                  <a:srgbClr val="000000"/>
                </a:solidFill>
              </a:rPr>
              <a:t>Второй фактор: подокументная частотность</a:t>
            </a:r>
          </a:p>
        </p:txBody>
      </p:sp>
      <p:sp>
        <p:nvSpPr>
          <p:cNvPr id="43011" name="Text Box 3">
            <a:extLst>
              <a:ext uri="{FF2B5EF4-FFF2-40B4-BE49-F238E27FC236}">
                <a16:creationId xmlns:a16="http://schemas.microsoft.com/office/drawing/2014/main" id="{838DCDCC-0C1D-4623-A151-8C42AB00A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125538"/>
            <a:ext cx="8229600" cy="542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39725" defTabSz="44926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ts val="700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Частотные слова менее информативны, чем редкие</a:t>
            </a:r>
          </a:p>
          <a:p>
            <a:pPr eaLnBrk="1" hangingPunct="1">
              <a:lnSpc>
                <a:spcPct val="110000"/>
              </a:lnSpc>
              <a:spcAft>
                <a:spcPts val="700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	- самые частотные слова в документе - служебные</a:t>
            </a:r>
          </a:p>
          <a:p>
            <a:pPr eaLnBrk="1" hangingPunct="1">
              <a:lnSpc>
                <a:spcPct val="110000"/>
              </a:lnSpc>
              <a:spcAft>
                <a:spcPts val="700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Частотные слова: </a:t>
            </a:r>
            <a:r>
              <a:rPr lang="ru-RU" altLang="ru-RU" sz="2400" i="1">
                <a:solidFill>
                  <a:srgbClr val="000000"/>
                </a:solidFill>
                <a:latin typeface="Calibri" panose="020F0502020204030204" pitchFamily="34" charset="0"/>
              </a:rPr>
              <a:t>высокий, низкий, линия</a:t>
            </a:r>
          </a:p>
          <a:p>
            <a:pPr eaLnBrk="1" hangingPunct="1">
              <a:lnSpc>
                <a:spcPct val="110000"/>
              </a:lnSpc>
              <a:spcAft>
                <a:spcPts val="700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Сверхчастотные слова типа: предлоги, союзы, которые есть во многих документах вообще иногда рассматриваются как стоп-слова и выбрасываются из документа</a:t>
            </a:r>
          </a:p>
          <a:p>
            <a:pPr eaLnBrk="1" hangingPunct="1">
              <a:lnSpc>
                <a:spcPct val="110000"/>
              </a:lnSpc>
              <a:spcAft>
                <a:spcPts val="700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Чтобы учесть эту распространенность – вводится фактор, df – количество документов, в которых употреблялось это слово – подокументная частотность</a:t>
            </a:r>
          </a:p>
          <a:p>
            <a:pPr eaLnBrk="1" hangingPunct="1">
              <a:lnSpc>
                <a:spcPct val="110000"/>
              </a:lnSpc>
              <a:spcAft>
                <a:spcPts val="700"/>
              </a:spcAft>
              <a:buSzPct val="100000"/>
            </a:pP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3012" name="Text Box 4">
            <a:extLst>
              <a:ext uri="{FF2B5EF4-FFF2-40B4-BE49-F238E27FC236}">
                <a16:creationId xmlns:a16="http://schemas.microsoft.com/office/drawing/2014/main" id="{CCB70AB8-A551-4854-8106-D79FC7259B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7938" y="-33338"/>
            <a:ext cx="11461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6.2.1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B90F9F1-509A-4200-B542-F3B911E5E6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3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2">
            <a:extLst>
              <a:ext uri="{FF2B5EF4-FFF2-40B4-BE49-F238E27FC236}">
                <a16:creationId xmlns:a16="http://schemas.microsoft.com/office/drawing/2014/main" id="{90D6A6BC-1293-4EA7-B9B9-FFC7BBD40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-6350"/>
            <a:ext cx="8228013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4000"/>
              </a:lnSpc>
              <a:buSzPct val="100000"/>
            </a:pPr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Вес </a:t>
            </a:r>
            <a:r>
              <a:rPr lang="en-US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idf</a:t>
            </a:r>
          </a:p>
        </p:txBody>
      </p:sp>
      <p:sp>
        <p:nvSpPr>
          <p:cNvPr id="6148" name="Text Box 3">
            <a:extLst>
              <a:ext uri="{FF2B5EF4-FFF2-40B4-BE49-F238E27FC236}">
                <a16:creationId xmlns:a16="http://schemas.microsoft.com/office/drawing/2014/main" id="{D7B923FB-D672-4CDD-8B43-736969A34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765175"/>
            <a:ext cx="8229600" cy="578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5000"/>
              </a:lnSpc>
              <a:spcAft>
                <a:spcPts val="200"/>
              </a:spcAft>
              <a:buSzPct val="100000"/>
            </a:pPr>
            <a:r>
              <a:rPr lang="en-US" altLang="ru-RU" sz="3200" dirty="0" err="1">
                <a:solidFill>
                  <a:srgbClr val="000000"/>
                </a:solidFill>
                <a:latin typeface="Calibri" panose="020F0502020204030204" pitchFamily="34" charset="0"/>
              </a:rPr>
              <a:t>df</a:t>
            </a:r>
            <a:r>
              <a:rPr lang="en-US" altLang="ru-RU" sz="3200" i="1" baseline="-25000" dirty="0" err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– </a:t>
            </a:r>
            <a:r>
              <a:rPr lang="ru-RU" altLang="ru-RU" sz="3200" dirty="0" err="1">
                <a:solidFill>
                  <a:srgbClr val="000000"/>
                </a:solidFill>
                <a:latin typeface="Calibri" panose="020F0502020204030204" pitchFamily="34" charset="0"/>
              </a:rPr>
              <a:t>подокументная</a:t>
            </a:r>
            <a:r>
              <a:rPr lang="ru-RU" alt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 частотность</a:t>
            </a:r>
            <a:r>
              <a:rPr lang="en-US" alt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3200" i="1" dirty="0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: </a:t>
            </a:r>
            <a:r>
              <a:rPr lang="ru-RU" alt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количество документов, содержащих </a:t>
            </a:r>
            <a:r>
              <a:rPr lang="en-US" altLang="ru-RU" sz="3200" i="1" dirty="0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</a:p>
          <a:p>
            <a:pPr lvl="1" eaLnBrk="1" hangingPunct="1">
              <a:lnSpc>
                <a:spcPct val="105000"/>
              </a:lnSpc>
              <a:spcAft>
                <a:spcPts val="150"/>
              </a:spcAft>
              <a:buSzPct val="100000"/>
            </a:pPr>
            <a:r>
              <a:rPr lang="en-US" altLang="ru-RU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df</a:t>
            </a:r>
            <a:r>
              <a:rPr lang="en-US" altLang="ru-RU" sz="2400" i="1" baseline="-25000" dirty="0" err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ru-RU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400" dirty="0">
                <a:solidFill>
                  <a:srgbClr val="000000"/>
                </a:solidFill>
                <a:latin typeface="Calibri" panose="020F0502020204030204" pitchFamily="34" charset="0"/>
              </a:rPr>
              <a:t>– это обратная мера информативности</a:t>
            </a:r>
            <a:r>
              <a:rPr lang="en-US" altLang="ru-RU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i="1" dirty="0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</a:p>
          <a:p>
            <a:pPr lvl="1" eaLnBrk="1" hangingPunct="1">
              <a:lnSpc>
                <a:spcPct val="105000"/>
              </a:lnSpc>
              <a:spcAft>
                <a:spcPts val="150"/>
              </a:spcAft>
              <a:buSzPct val="100000"/>
            </a:pPr>
            <a:r>
              <a:rPr lang="en-US" altLang="ru-RU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df</a:t>
            </a:r>
            <a:r>
              <a:rPr lang="en-US" altLang="ru-RU" sz="2400" i="1" baseline="-25000" dirty="0" err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ru-RU" sz="2400" i="1" baseline="-250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dirty="0">
                <a:solidFill>
                  <a:srgbClr val="000000"/>
                </a:solidFill>
                <a:latin typeface="Symbol" panose="05050102010706020507" pitchFamily="18" charset="2"/>
              </a:rPr>
              <a:t></a:t>
            </a:r>
            <a:r>
              <a:rPr lang="en-US" altLang="ru-RU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i="1" dirty="0">
                <a:solidFill>
                  <a:srgbClr val="000000"/>
                </a:solidFill>
                <a:latin typeface="Calibri" panose="020F0502020204030204" pitchFamily="34" charset="0"/>
              </a:rPr>
              <a:t>N</a:t>
            </a:r>
          </a:p>
          <a:p>
            <a:pPr eaLnBrk="1" hangingPunct="1">
              <a:lnSpc>
                <a:spcPct val="105000"/>
              </a:lnSpc>
              <a:spcAft>
                <a:spcPts val="200"/>
              </a:spcAft>
              <a:buSzPct val="100000"/>
            </a:pPr>
            <a:r>
              <a:rPr lang="ru-RU" alt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Мы определяем</a:t>
            </a:r>
            <a:r>
              <a:rPr lang="en-US" alt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3200" dirty="0" err="1">
                <a:solidFill>
                  <a:srgbClr val="000000"/>
                </a:solidFill>
                <a:latin typeface="Calibri" panose="020F0502020204030204" pitchFamily="34" charset="0"/>
              </a:rPr>
              <a:t>idf</a:t>
            </a:r>
            <a:r>
              <a:rPr lang="en-US" alt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 (</a:t>
            </a:r>
            <a:r>
              <a:rPr lang="ru-RU" alt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обратная </a:t>
            </a:r>
            <a:r>
              <a:rPr lang="ru-RU" altLang="ru-RU" sz="3200" dirty="0" err="1">
                <a:solidFill>
                  <a:srgbClr val="000000"/>
                </a:solidFill>
                <a:latin typeface="Calibri" panose="020F0502020204030204" pitchFamily="34" charset="0"/>
              </a:rPr>
              <a:t>подокументная</a:t>
            </a:r>
            <a:r>
              <a:rPr lang="ru-RU" alt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 частота)</a:t>
            </a:r>
            <a:r>
              <a:rPr lang="en-US" alt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3200" i="1" dirty="0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</a:p>
          <a:p>
            <a:pPr eaLnBrk="1" hangingPunct="1">
              <a:lnSpc>
                <a:spcPct val="105000"/>
              </a:lnSpc>
              <a:spcAft>
                <a:spcPts val="200"/>
              </a:spcAft>
              <a:buSzPct val="100000"/>
            </a:pPr>
            <a:endParaRPr lang="en-US" altLang="ru-RU" sz="3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105000"/>
              </a:lnSpc>
              <a:spcAft>
                <a:spcPts val="200"/>
              </a:spcAft>
              <a:buSzPct val="100000"/>
            </a:pPr>
            <a:endParaRPr lang="en-US" altLang="ru-RU" sz="3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105000"/>
              </a:lnSpc>
              <a:spcAft>
                <a:spcPts val="200"/>
              </a:spcAft>
              <a:buSzPct val="100000"/>
            </a:pPr>
            <a:endParaRPr lang="en-US" altLang="ru-RU" sz="3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lnSpc>
                <a:spcPct val="105000"/>
              </a:lnSpc>
              <a:spcAft>
                <a:spcPts val="150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Логарифм используется, чтобы «смягчить» разницу в употреблении более частотных и менее частотных слов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</p:txBody>
      </p:sp>
      <p:graphicFrame>
        <p:nvGraphicFramePr>
          <p:cNvPr id="6146" name="Object 4">
            <a:extLst>
              <a:ext uri="{FF2B5EF4-FFF2-40B4-BE49-F238E27FC236}">
                <a16:creationId xmlns:a16="http://schemas.microsoft.com/office/drawing/2014/main" id="{97DD88CC-AD48-4B10-BED0-5C8C004C5F5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39975" y="4005263"/>
          <a:ext cx="3636963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" r:id="rId6" imgW="1311120" imgH="206280" progId="">
                  <p:embed/>
                </p:oleObj>
              </mc:Choice>
              <mc:Fallback>
                <p:oleObj r:id="rId6" imgW="1311120" imgH="20628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4005263"/>
                        <a:ext cx="3636963" cy="719137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5">
            <a:extLst>
              <a:ext uri="{FF2B5EF4-FFF2-40B4-BE49-F238E27FC236}">
                <a16:creationId xmlns:a16="http://schemas.microsoft.com/office/drawing/2014/main" id="{2D5C90E2-717E-41CA-8B87-583D56A8B5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7938" y="-33338"/>
            <a:ext cx="11461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6.2.1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783D5E7-7985-48B9-B82E-4484551428C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2">
            <a:extLst>
              <a:ext uri="{FF2B5EF4-FFF2-40B4-BE49-F238E27FC236}">
                <a16:creationId xmlns:a16="http://schemas.microsoft.com/office/drawing/2014/main" id="{14F17D1B-DE2F-44A3-8A85-7AAB0305EF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4000"/>
              </a:lnSpc>
              <a:buSzPct val="100000"/>
            </a:pP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Предположим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3200" i="1">
                <a:solidFill>
                  <a:srgbClr val="000000"/>
                </a:solidFill>
                <a:latin typeface="Calibri" panose="020F0502020204030204" pitchFamily="34" charset="0"/>
              </a:rPr>
              <a:t>N 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= 1 </a:t>
            </a: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миллион документов</a:t>
            </a:r>
            <a:endParaRPr lang="en-US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32771" name="Group 3">
            <a:extLst>
              <a:ext uri="{FF2B5EF4-FFF2-40B4-BE49-F238E27FC236}">
                <a16:creationId xmlns:a16="http://schemas.microsoft.com/office/drawing/2014/main" id="{13941DEB-CA3C-45AE-956E-0CEE3563A2DB}"/>
              </a:ext>
            </a:extLst>
          </p:cNvPr>
          <p:cNvGraphicFramePr>
            <a:graphicFrameLocks noGrp="1"/>
          </p:cNvGraphicFramePr>
          <p:nvPr/>
        </p:nvGraphicFramePr>
        <p:xfrm>
          <a:off x="152400" y="1752600"/>
          <a:ext cx="8918575" cy="3122616"/>
        </p:xfrm>
        <a:graphic>
          <a:graphicData uri="http://schemas.openxmlformats.org/drawingml/2006/table">
            <a:tbl>
              <a:tblPr/>
              <a:tblGrid>
                <a:gridCol w="297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4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term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df</a:t>
                      </a:r>
                      <a:r>
                        <a:rPr kumimoji="0" lang="en-US" sz="2000" b="1" i="1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t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idf</a:t>
                      </a:r>
                      <a:r>
                        <a:rPr kumimoji="0" lang="en-US" sz="2000" b="1" i="1" u="none" strike="noStrike" cap="none" normalizeH="0" baseline="-250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t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calpurnia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1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6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6453188" marR="0" lvl="0" indent="-6450013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453188" algn="l"/>
                          <a:tab pos="7367588" algn="l"/>
                          <a:tab pos="8281988" algn="l"/>
                          <a:tab pos="9196388" algn="l"/>
                          <a:tab pos="10110788" algn="l"/>
                          <a:tab pos="11025188" algn="l"/>
                          <a:tab pos="11939588" algn="l"/>
                          <a:tab pos="12853988" algn="l"/>
                          <a:tab pos="13768388" algn="l"/>
                          <a:tab pos="14682788" algn="l"/>
                          <a:tab pos="15597188" algn="l"/>
                          <a:tab pos="16511588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animal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100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4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sunday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1,000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  <a:tc>
                  <a:txBody>
                    <a:bodyPr/>
                    <a:lstStyle/>
                    <a:p>
                      <a:pPr marL="23140988" marR="0" lvl="0" indent="452438" algn="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3140988" algn="l"/>
                          <a:tab pos="24055388" algn="l"/>
                          <a:tab pos="24969788" algn="l"/>
                          <a:tab pos="25884188" algn="l"/>
                          <a:tab pos="26798588" algn="l"/>
                          <a:tab pos="27712988" algn="l"/>
                          <a:tab pos="28627388" algn="l"/>
                          <a:tab pos="29541788" algn="l"/>
                          <a:tab pos="30456188" algn="l"/>
                          <a:tab pos="31370588" algn="l"/>
                          <a:tab pos="32284988" algn="l"/>
                          <a:tab pos="33199388" algn="l"/>
                        </a:tabLst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3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fly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10,000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2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under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100,000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1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the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1,000,000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marL="90000" marR="90000" marT="9720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194" name="Text Box 25">
            <a:extLst>
              <a:ext uri="{FF2B5EF4-FFF2-40B4-BE49-F238E27FC236}">
                <a16:creationId xmlns:a16="http://schemas.microsoft.com/office/drawing/2014/main" id="{0D34A10A-34DD-43C7-9D81-CDA0EAD438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113" y="5862638"/>
            <a:ext cx="7486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ru-RU" altLang="ru-RU" sz="2400">
                <a:solidFill>
                  <a:srgbClr val="000000"/>
                </a:solidFill>
                <a:ea typeface="Arial Unicode MS" pitchFamily="34" charset="-128"/>
              </a:rPr>
              <a:t>величины</a:t>
            </a:r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idf value </a:t>
            </a:r>
            <a:r>
              <a:rPr lang="ru-RU" altLang="ru-RU" sz="2400">
                <a:solidFill>
                  <a:srgbClr val="000000"/>
                </a:solidFill>
                <a:ea typeface="Arial Unicode MS" pitchFamily="34" charset="-128"/>
              </a:rPr>
              <a:t>для каждого слова в коллекции</a:t>
            </a:r>
            <a:endParaRPr lang="en-US" altLang="ru-RU" sz="2400">
              <a:solidFill>
                <a:srgbClr val="000000"/>
              </a:solidFill>
              <a:latin typeface="Lucida Sans" panose="020B0602030504020204" pitchFamily="34" charset="0"/>
              <a:ea typeface="Arial Unicode MS" pitchFamily="34" charset="-128"/>
            </a:endParaRPr>
          </a:p>
        </p:txBody>
      </p:sp>
      <p:sp>
        <p:nvSpPr>
          <p:cNvPr id="7195" name="Text Box 26">
            <a:extLst>
              <a:ext uri="{FF2B5EF4-FFF2-40B4-BE49-F238E27FC236}">
                <a16:creationId xmlns:a16="http://schemas.microsoft.com/office/drawing/2014/main" id="{BDD50916-B752-4DEA-9564-B1937471A8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7938" y="-33338"/>
            <a:ext cx="11461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6.2.1</a:t>
            </a:r>
          </a:p>
        </p:txBody>
      </p:sp>
      <p:graphicFrame>
        <p:nvGraphicFramePr>
          <p:cNvPr id="7170" name="Object 27">
            <a:extLst>
              <a:ext uri="{FF2B5EF4-FFF2-40B4-BE49-F238E27FC236}">
                <a16:creationId xmlns:a16="http://schemas.microsoft.com/office/drawing/2014/main" id="{C2F3C237-896B-4BE7-A1ED-29909C0DD59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0" y="5105400"/>
          <a:ext cx="3636963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8" r:id="rId6" imgW="1271520" imgH="206640" progId="">
                  <p:embed/>
                </p:oleObj>
              </mc:Choice>
              <mc:Fallback>
                <p:oleObj r:id="rId6" imgW="1271520" imgH="206640" progId="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5105400"/>
                        <a:ext cx="3636963" cy="719138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1D2B833-5962-40C0-A6CA-036A582D5F0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>
            <a:extLst>
              <a:ext uri="{FF2B5EF4-FFF2-40B4-BE49-F238E27FC236}">
                <a16:creationId xmlns:a16="http://schemas.microsoft.com/office/drawing/2014/main" id="{E8582E15-DD8F-4ECF-BFC5-CE410BE2C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43597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4000"/>
              </a:lnSpc>
              <a:buSzPct val="100000"/>
            </a:pP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Общая частота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 vs. </a:t>
            </a: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Подокументная частота</a:t>
            </a:r>
            <a:endParaRPr lang="en-US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4035" name="Text Box 3">
            <a:extLst>
              <a:ext uri="{FF2B5EF4-FFF2-40B4-BE49-F238E27FC236}">
                <a16:creationId xmlns:a16="http://schemas.microsoft.com/office/drawing/2014/main" id="{01D2FAF2-AE80-4D81-AC4E-1265DDD41C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052513"/>
            <a:ext cx="8569325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ts val="1400"/>
              </a:spcAft>
              <a:buSzPct val="100000"/>
            </a:pPr>
            <a:r>
              <a:rPr lang="ru-RU" altLang="ru-RU" sz="2800" b="1">
                <a:solidFill>
                  <a:srgbClr val="000000"/>
                </a:solidFill>
                <a:latin typeface="Calibri" panose="020F0502020204030204" pitchFamily="34" charset="0"/>
              </a:rPr>
              <a:t>Общая частота в коллекции – это количество упоминаний </a:t>
            </a:r>
            <a:r>
              <a:rPr lang="en-US" altLang="ru-RU" sz="2800" b="1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ru-RU" sz="2800" b="1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800" b="1">
                <a:solidFill>
                  <a:srgbClr val="000000"/>
                </a:solidFill>
                <a:latin typeface="Calibri" panose="020F0502020204030204" pitchFamily="34" charset="0"/>
              </a:rPr>
              <a:t>в документах коллекции</a:t>
            </a:r>
            <a:endParaRPr lang="en-US" altLang="ru-RU" sz="2800" b="1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85000"/>
              </a:lnSpc>
              <a:spcAft>
                <a:spcPts val="1400"/>
              </a:spcAft>
              <a:buSzPct val="100000"/>
            </a:pPr>
            <a:r>
              <a:rPr lang="ru-RU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Пример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:</a:t>
            </a:r>
          </a:p>
          <a:p>
            <a:pPr eaLnBrk="1" hangingPunct="1">
              <a:lnSpc>
                <a:spcPct val="85000"/>
              </a:lnSpc>
              <a:spcAft>
                <a:spcPts val="1400"/>
              </a:spcAft>
              <a:buSzPct val="100000"/>
            </a:pPr>
            <a:endParaRPr lang="en-US" altLang="ru-RU" sz="28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85000"/>
              </a:lnSpc>
              <a:spcAft>
                <a:spcPts val="1400"/>
              </a:spcAft>
              <a:buSzPct val="100000"/>
            </a:pPr>
            <a:endParaRPr lang="en-US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85000"/>
              </a:lnSpc>
              <a:spcAft>
                <a:spcPts val="1400"/>
              </a:spcAft>
              <a:buSzPct val="100000"/>
            </a:pPr>
            <a:endParaRPr lang="en-US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85000"/>
              </a:lnSpc>
              <a:spcAft>
                <a:spcPts val="1400"/>
              </a:spcAft>
              <a:buSzPct val="100000"/>
            </a:pPr>
            <a:endParaRPr lang="en-US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85000"/>
              </a:lnSpc>
              <a:spcAft>
                <a:spcPts val="1400"/>
              </a:spcAft>
              <a:buSzPct val="100000"/>
            </a:pPr>
            <a:endParaRPr lang="ru-RU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85000"/>
              </a:lnSpc>
              <a:spcAft>
                <a:spcPts val="1400"/>
              </a:spcAft>
              <a:buSzPct val="100000"/>
            </a:pPr>
            <a:r>
              <a:rPr lang="ru-RU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Какое слово имеет более высокую тематическую ценность?</a:t>
            </a:r>
          </a:p>
        </p:txBody>
      </p:sp>
      <p:graphicFrame>
        <p:nvGraphicFramePr>
          <p:cNvPr id="34820" name="Group 4">
            <a:extLst>
              <a:ext uri="{FF2B5EF4-FFF2-40B4-BE49-F238E27FC236}">
                <a16:creationId xmlns:a16="http://schemas.microsoft.com/office/drawing/2014/main" id="{B6DB2CC6-0445-40E5-AA81-41C40DAE0AE5}"/>
              </a:ext>
            </a:extLst>
          </p:cNvPr>
          <p:cNvGraphicFramePr>
            <a:graphicFrameLocks noGrp="1"/>
          </p:cNvGraphicFramePr>
          <p:nvPr/>
        </p:nvGraphicFramePr>
        <p:xfrm>
          <a:off x="1143000" y="2492375"/>
          <a:ext cx="7102475" cy="2952751"/>
        </p:xfrm>
        <a:graphic>
          <a:graphicData uri="http://schemas.openxmlformats.org/drawingml/2006/table">
            <a:tbl>
              <a:tblPr/>
              <a:tblGrid>
                <a:gridCol w="1527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0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54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7636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Слово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Частота в коллекции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Подокументная частота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74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insurance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10440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3997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89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try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10422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8760</a:t>
                      </a:r>
                    </a:p>
                  </a:txBody>
                  <a:tcPr marL="90000" marR="90000" marT="64440" marB="46800"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4054" name="Text Box 38">
            <a:extLst>
              <a:ext uri="{FF2B5EF4-FFF2-40B4-BE49-F238E27FC236}">
                <a16:creationId xmlns:a16="http://schemas.microsoft.com/office/drawing/2014/main" id="{B86EADBD-4035-47AA-85A1-307240619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7938" y="-33338"/>
            <a:ext cx="11461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6.2.1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2F35D92-7BEB-47AC-982C-0FF1B52EB0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1">
            <a:extLst>
              <a:ext uri="{FF2B5EF4-FFF2-40B4-BE49-F238E27FC236}">
                <a16:creationId xmlns:a16="http://schemas.microsoft.com/office/drawing/2014/main" id="{C6B80D0C-61BE-4EEB-A3DE-10FEC7D3890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 anchor="b"/>
          <a:lstStyle/>
          <a:p>
            <a:pPr eaLnBrk="1" hangingPunct="1"/>
            <a:r>
              <a:rPr lang="en-US" altLang="ru-RU" sz="3600"/>
              <a:t>tf-idf </a:t>
            </a:r>
            <a:r>
              <a:rPr lang="ru-RU" altLang="ru-RU" sz="3600"/>
              <a:t>взвешивание</a:t>
            </a:r>
            <a:endParaRPr lang="en-US" altLang="ru-RU" sz="3600"/>
          </a:p>
        </p:txBody>
      </p:sp>
      <p:sp>
        <p:nvSpPr>
          <p:cNvPr id="6148" name="Content Placeholder 2">
            <a:extLst>
              <a:ext uri="{FF2B5EF4-FFF2-40B4-BE49-F238E27FC236}">
                <a16:creationId xmlns:a16="http://schemas.microsoft.com/office/drawing/2014/main" id="{02F0BC64-7902-465B-8E49-36DD75516CA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81000" y="1196975"/>
            <a:ext cx="8458200" cy="5432425"/>
          </a:xfrm>
        </p:spPr>
        <p:txBody>
          <a:bodyPr/>
          <a:lstStyle/>
          <a:p>
            <a:pPr eaLnBrk="1" hangingPunct="1"/>
            <a:r>
              <a:rPr lang="ru-RU" altLang="ru-RU" sz="2400"/>
              <a:t>Вес</a:t>
            </a:r>
            <a:r>
              <a:rPr lang="en-US" altLang="ru-RU" sz="2400"/>
              <a:t> tf-idf </a:t>
            </a:r>
            <a:r>
              <a:rPr lang="ru-RU" altLang="ru-RU" sz="2400"/>
              <a:t>это произведение tf на idf</a:t>
            </a:r>
          </a:p>
          <a:p>
            <a:pPr eaLnBrk="1" hangingPunct="1"/>
            <a:r>
              <a:rPr lang="ru-RU" altLang="ru-RU" sz="2400"/>
              <a:t>Могут использоваться всякие модификации tf и idf:</a:t>
            </a:r>
          </a:p>
          <a:p>
            <a:pPr eaLnBrk="1" hangingPunct="1"/>
            <a:r>
              <a:rPr lang="ru-RU" altLang="ru-RU" sz="2400"/>
              <a:t>1) </a:t>
            </a:r>
            <a:r>
              <a:rPr lang="en-US" altLang="ru-RU" sz="2400"/>
              <a:t>w t,d=tf*idf</a:t>
            </a:r>
            <a:r>
              <a:rPr lang="ru-RU" altLang="ru-RU" sz="2400"/>
              <a:t>, tf=count</a:t>
            </a:r>
            <a:endParaRPr lang="en-US" altLang="ru-RU" sz="2400"/>
          </a:p>
          <a:p>
            <a:pPr eaLnBrk="1" hangingPunct="1"/>
            <a:r>
              <a:rPr lang="ru-RU" altLang="ru-RU" sz="2400"/>
              <a:t>2)</a:t>
            </a:r>
            <a:endParaRPr lang="en-US" altLang="ru-RU" sz="2400"/>
          </a:p>
          <a:p>
            <a:pPr eaLnBrk="1" hangingPunct="1"/>
            <a:endParaRPr lang="en-US" altLang="ru-RU" sz="2400">
              <a:solidFill>
                <a:srgbClr val="C00000"/>
              </a:solidFill>
            </a:endParaRPr>
          </a:p>
          <a:p>
            <a:pPr eaLnBrk="1" hangingPunct="1"/>
            <a:r>
              <a:rPr lang="en-US" altLang="ru-RU" sz="2800"/>
              <a:t>T</a:t>
            </a:r>
            <a:r>
              <a:rPr lang="ru-RU" altLang="ru-RU" sz="2800"/>
              <a:t>f- </a:t>
            </a:r>
            <a:r>
              <a:rPr lang="ru-RU" altLang="ru-RU" sz="2800" u="sng"/>
              <a:t>это количество вхождений терма в документ</a:t>
            </a:r>
          </a:p>
          <a:p>
            <a:pPr eaLnBrk="1" hangingPunct="1"/>
            <a:r>
              <a:rPr lang="ru-RU" altLang="ru-RU" sz="2800"/>
              <a:t>Заметим, что</a:t>
            </a:r>
            <a:r>
              <a:rPr lang="en-US" altLang="ru-RU" sz="2800"/>
              <a:t> “-”  tf-idf </a:t>
            </a:r>
            <a:r>
              <a:rPr lang="ru-RU" altLang="ru-RU" sz="2800"/>
              <a:t>– это не минус</a:t>
            </a:r>
            <a:endParaRPr lang="en-US" altLang="ru-RU" sz="2800"/>
          </a:p>
          <a:p>
            <a:pPr lvl="1" eaLnBrk="1" hangingPunct="1"/>
            <a:r>
              <a:rPr lang="ru-RU" altLang="ru-RU" sz="2400">
                <a:solidFill>
                  <a:srgbClr val="C00000"/>
                </a:solidFill>
              </a:rPr>
              <a:t>Альтернативные имена</a:t>
            </a:r>
            <a:r>
              <a:rPr lang="en-US" altLang="ru-RU" sz="2400">
                <a:solidFill>
                  <a:srgbClr val="C00000"/>
                </a:solidFill>
              </a:rPr>
              <a:t>: tf.idf, tf x idf</a:t>
            </a:r>
          </a:p>
          <a:p>
            <a:pPr eaLnBrk="1" hangingPunct="1"/>
            <a:r>
              <a:rPr lang="ru-RU" altLang="ru-RU" sz="2400"/>
              <a:t>Увеличивается при росте количества упоминаний в документе</a:t>
            </a:r>
            <a:endParaRPr lang="en-US" altLang="ru-RU" sz="2400"/>
          </a:p>
          <a:p>
            <a:pPr eaLnBrk="1" hangingPunct="1"/>
            <a:r>
              <a:rPr lang="ru-RU" altLang="ru-RU" sz="2400">
                <a:solidFill>
                  <a:srgbClr val="C00000"/>
                </a:solidFill>
              </a:rPr>
              <a:t>Увеличивается для редких  терминов в коллекции</a:t>
            </a:r>
            <a:endParaRPr lang="en-US" altLang="ru-RU">
              <a:solidFill>
                <a:srgbClr val="C00000"/>
              </a:solidFill>
            </a:endParaRPr>
          </a:p>
        </p:txBody>
      </p:sp>
      <p:graphicFrame>
        <p:nvGraphicFramePr>
          <p:cNvPr id="8194" name="Object 2">
            <a:extLst>
              <a:ext uri="{FF2B5EF4-FFF2-40B4-BE49-F238E27FC236}">
                <a16:creationId xmlns:a16="http://schemas.microsoft.com/office/drawing/2014/main" id="{87C3DD61-7990-4720-9A2E-2BE9D0D821D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23975" y="2565400"/>
          <a:ext cx="5789613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name="Формула" r:id="rId5" imgW="2070000" imgH="253800" progId="Equation.3">
                  <p:embed/>
                </p:oleObj>
              </mc:Choice>
              <mc:Fallback>
                <p:oleObj name="Формула" r:id="rId5" imgW="2070000" imgH="253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3975" y="2565400"/>
                        <a:ext cx="5789613" cy="576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TextBox 4">
            <a:extLst>
              <a:ext uri="{FF2B5EF4-FFF2-40B4-BE49-F238E27FC236}">
                <a16:creationId xmlns:a16="http://schemas.microsoft.com/office/drawing/2014/main" id="{F5379F52-4BDF-42E6-ABDE-B51E9BD209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1636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6.2.2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CD2D0B0-12BE-4961-B56B-DCF5D98F2CB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99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2">
            <a:extLst>
              <a:ext uri="{FF2B5EF4-FFF2-40B4-BE49-F238E27FC236}">
                <a16:creationId xmlns:a16="http://schemas.microsoft.com/office/drawing/2014/main" id="{DF6F2AF0-91C8-44F6-8720-DD0DAD2CD0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4000"/>
              </a:lnSpc>
              <a:buSzPct val="100000"/>
            </a:pP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Матрица весов</a:t>
            </a:r>
          </a:p>
          <a:p>
            <a:pPr eaLnBrk="1" hangingPunct="1">
              <a:lnSpc>
                <a:spcPct val="124000"/>
              </a:lnSpc>
              <a:buSzPct val="100000"/>
            </a:pPr>
            <a:endParaRPr lang="en-US" altLang="ru-RU" sz="40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9218" name="Object 3">
            <a:extLst>
              <a:ext uri="{FF2B5EF4-FFF2-40B4-BE49-F238E27FC236}">
                <a16:creationId xmlns:a16="http://schemas.microsoft.com/office/drawing/2014/main" id="{991900BA-906C-4834-A2DB-01387C85A89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0650" y="1905000"/>
          <a:ext cx="8947150" cy="267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7" r:id="rId6" imgW="10001880" imgH="2909520" progId="">
                  <p:embed/>
                </p:oleObj>
              </mc:Choice>
              <mc:Fallback>
                <p:oleObj r:id="rId6" imgW="10001880" imgH="290952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" y="1905000"/>
                        <a:ext cx="8947150" cy="267811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1" name="Text Box 4">
            <a:extLst>
              <a:ext uri="{FF2B5EF4-FFF2-40B4-BE49-F238E27FC236}">
                <a16:creationId xmlns:a16="http://schemas.microsoft.com/office/drawing/2014/main" id="{F7D09BAE-2042-4714-A88A-4553249863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5334000"/>
            <a:ext cx="8001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ru-RU" altLang="ru-RU" sz="2400">
                <a:solidFill>
                  <a:srgbClr val="000000"/>
                </a:solidFill>
                <a:ea typeface="Arial Unicode MS" pitchFamily="34" charset="-128"/>
              </a:rPr>
              <a:t>Теперь каждый документ представлен вещественным вектором размерностью число разных слов в коллекции: </a:t>
            </a:r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tf-idf </a:t>
            </a:r>
            <a:r>
              <a:rPr lang="ru-RU" altLang="ru-RU" sz="2400">
                <a:solidFill>
                  <a:srgbClr val="000000"/>
                </a:solidFill>
                <a:ea typeface="Arial Unicode MS" pitchFamily="34" charset="-128"/>
              </a:rPr>
              <a:t>веса</a:t>
            </a:r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∈ </a:t>
            </a:r>
            <a:r>
              <a:rPr lang="en-US" altLang="ru-RU" sz="2400">
                <a:solidFill>
                  <a:srgbClr val="000000"/>
                </a:solidFill>
                <a:latin typeface="Palatino Linotype" panose="02040502050505030304" pitchFamily="18" charset="0"/>
                <a:ea typeface="Arial Unicode MS" pitchFamily="34" charset="-128"/>
              </a:rPr>
              <a:t>R</a:t>
            </a:r>
            <a:r>
              <a:rPr lang="en-US" altLang="ru-RU" sz="2400" baseline="300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|V|</a:t>
            </a:r>
            <a:r>
              <a:rPr lang="ru-RU" altLang="ru-RU" sz="2400" baseline="30000">
                <a:solidFill>
                  <a:srgbClr val="000000"/>
                </a:solidFill>
                <a:ea typeface="Arial Unicode MS" pitchFamily="34" charset="-128"/>
              </a:rPr>
              <a:t> </a:t>
            </a:r>
            <a:endParaRPr lang="en-US" altLang="ru-RU" sz="2400" baseline="30000">
              <a:solidFill>
                <a:srgbClr val="000000"/>
              </a:solidFill>
              <a:ea typeface="Arial Unicode MS" pitchFamily="34" charset="-128"/>
            </a:endParaRPr>
          </a:p>
        </p:txBody>
      </p:sp>
      <p:sp>
        <p:nvSpPr>
          <p:cNvPr id="9222" name="Text Box 5">
            <a:extLst>
              <a:ext uri="{FF2B5EF4-FFF2-40B4-BE49-F238E27FC236}">
                <a16:creationId xmlns:a16="http://schemas.microsoft.com/office/drawing/2014/main" id="{7AB181FA-BC34-4AA0-AE4F-6EE05BA279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6.3</a:t>
            </a:r>
          </a:p>
        </p:txBody>
      </p:sp>
      <p:graphicFrame>
        <p:nvGraphicFramePr>
          <p:cNvPr id="9219" name="Object 2">
            <a:extLst>
              <a:ext uri="{FF2B5EF4-FFF2-40B4-BE49-F238E27FC236}">
                <a16:creationId xmlns:a16="http://schemas.microsoft.com/office/drawing/2014/main" id="{B973AFD2-DECA-43BF-920D-2498591B551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31913" y="620713"/>
          <a:ext cx="6288087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8" name="Equation" r:id="rId8" imgW="2082600" imgH="253800" progId="Equation.3">
                  <p:embed/>
                </p:oleObj>
              </mc:Choice>
              <mc:Fallback>
                <p:oleObj name="Equation" r:id="rId8" imgW="2082600" imgH="253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620713"/>
                        <a:ext cx="6288087" cy="576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049C842-581E-4796-A2AF-9BF1D08913A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>
            <a:extLst>
              <a:ext uri="{FF2B5EF4-FFF2-40B4-BE49-F238E27FC236}">
                <a16:creationId xmlns:a16="http://schemas.microsoft.com/office/drawing/2014/main" id="{EE87761C-6611-4B70-A5B6-CB1E21783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8013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4000"/>
              </a:lnSpc>
              <a:buSzPct val="100000"/>
            </a:pPr>
            <a:r>
              <a:rPr lang="ru-RU" altLang="ru-RU" sz="4400">
                <a:solidFill>
                  <a:srgbClr val="000000"/>
                </a:solidFill>
                <a:latin typeface="Calibri" panose="020F0502020204030204" pitchFamily="34" charset="0"/>
              </a:rPr>
              <a:t>Булев поиск: пример</a:t>
            </a:r>
            <a:endParaRPr lang="en-US" altLang="ru-RU" sz="44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12643" name="Text Box 3">
            <a:extLst>
              <a:ext uri="{FF2B5EF4-FFF2-40B4-BE49-F238E27FC236}">
                <a16:creationId xmlns:a16="http://schemas.microsoft.com/office/drawing/2014/main" id="{CE872075-5495-4016-857D-00A9BEC252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484313"/>
            <a:ext cx="8382000" cy="506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ts val="300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Какие пьесы Шекспира содержат слова </a:t>
            </a:r>
          </a:p>
          <a:p>
            <a:pPr eaLnBrk="1" hangingPunct="1">
              <a:spcAft>
                <a:spcPts val="300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	</a:t>
            </a:r>
            <a:r>
              <a:rPr lang="en-US" altLang="ru-RU" sz="2400" b="1" i="1">
                <a:solidFill>
                  <a:srgbClr val="000000"/>
                </a:solidFill>
                <a:latin typeface="Calibri" panose="020F0502020204030204" pitchFamily="34" charset="0"/>
              </a:rPr>
              <a:t>Brutus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i="1">
                <a:solidFill>
                  <a:srgbClr val="000000"/>
                </a:solidFill>
                <a:latin typeface="Calibri" panose="020F0502020204030204" pitchFamily="34" charset="0"/>
              </a:rPr>
              <a:t>AND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b="1" i="1">
                <a:solidFill>
                  <a:srgbClr val="000000"/>
                </a:solidFill>
                <a:latin typeface="Calibri" panose="020F0502020204030204" pitchFamily="34" charset="0"/>
              </a:rPr>
              <a:t>Caesar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 but </a:t>
            </a:r>
            <a:r>
              <a:rPr lang="en-US" altLang="ru-RU" sz="2400" i="1">
                <a:solidFill>
                  <a:srgbClr val="000000"/>
                </a:solidFill>
                <a:latin typeface="Calibri" panose="020F0502020204030204" pitchFamily="34" charset="0"/>
              </a:rPr>
              <a:t>NOT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b="1" i="1">
                <a:solidFill>
                  <a:srgbClr val="000000"/>
                </a:solidFill>
                <a:latin typeface="Calibri" panose="020F0502020204030204" pitchFamily="34" charset="0"/>
              </a:rPr>
              <a:t>Calpurnia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?</a:t>
            </a:r>
            <a:endParaRPr lang="ru-RU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Aft>
                <a:spcPts val="300"/>
              </a:spcAft>
              <a:buSzPct val="100000"/>
            </a:pP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Aft>
                <a:spcPts val="300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Просмотр и сканирование  пьес, чтобы найти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b="1" i="1">
                <a:solidFill>
                  <a:srgbClr val="000000"/>
                </a:solidFill>
                <a:latin typeface="Calibri" panose="020F0502020204030204" pitchFamily="34" charset="0"/>
              </a:rPr>
              <a:t>Brutus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and </a:t>
            </a:r>
            <a:r>
              <a:rPr lang="en-US" altLang="ru-RU" sz="2400" b="1" i="1">
                <a:solidFill>
                  <a:srgbClr val="000000"/>
                </a:solidFill>
                <a:latin typeface="Calibri" panose="020F0502020204030204" pitchFamily="34" charset="0"/>
              </a:rPr>
              <a:t>Caesar,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и вычеркнуть те пьесы, где есть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b="1" i="1">
                <a:solidFill>
                  <a:srgbClr val="000000"/>
                </a:solidFill>
                <a:latin typeface="Calibri" panose="020F0502020204030204" pitchFamily="34" charset="0"/>
              </a:rPr>
              <a:t>Calpurnia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?</a:t>
            </a:r>
            <a:endParaRPr lang="ru-RU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Aft>
                <a:spcPts val="300"/>
              </a:spcAft>
              <a:buSzPct val="100000"/>
            </a:pP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Aft>
                <a:spcPts val="300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Ответ: нет, так нельзя. Почему?</a:t>
            </a:r>
          </a:p>
          <a:p>
            <a:pPr lvl="1" eaLnBrk="1" hangingPunct="1">
              <a:spcAft>
                <a:spcPts val="300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Очень медленно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(</a:t>
            </a: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для большой коллекции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)</a:t>
            </a:r>
            <a:endParaRPr lang="ru-RU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eaLnBrk="1" hangingPunct="1">
              <a:spcAft>
                <a:spcPts val="300"/>
              </a:spcAft>
              <a:buSzPct val="100000"/>
            </a:pPr>
            <a:endParaRPr lang="ru-RU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Aft>
                <a:spcPts val="300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Чтобы избежать онлайнового просмотра документов,</a:t>
            </a:r>
          </a:p>
          <a:p>
            <a:pPr eaLnBrk="1" hangingPunct="1">
              <a:spcAft>
                <a:spcPts val="300"/>
              </a:spcAft>
              <a:buSzPct val="100000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нужно их заранее проиндексировать</a:t>
            </a: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7412" name="Text Box 4">
            <a:extLst>
              <a:ext uri="{FF2B5EF4-FFF2-40B4-BE49-F238E27FC236}">
                <a16:creationId xmlns:a16="http://schemas.microsoft.com/office/drawing/2014/main" id="{C8E20E98-02C8-40CA-86A2-CDF6CBF3CB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836FBFF9-BD62-4B62-BCE4-14AF57156A12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buSzPct val="100000"/>
              </a:pPr>
              <a:t>4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17413" name="Text Box 5">
            <a:extLst>
              <a:ext uri="{FF2B5EF4-FFF2-40B4-BE49-F238E27FC236}">
                <a16:creationId xmlns:a16="http://schemas.microsoft.com/office/drawing/2014/main" id="{8922905D-29C8-41C1-A62F-08707461F0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6EFD8F9-BAD8-4085-B7ED-703264329C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73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>
            <a:extLst>
              <a:ext uri="{FF2B5EF4-FFF2-40B4-BE49-F238E27FC236}">
                <a16:creationId xmlns:a16="http://schemas.microsoft.com/office/drawing/2014/main" id="{45A3251D-70BF-4661-AAC3-295EEB66ED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34938"/>
            <a:ext cx="8228012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4000"/>
              </a:lnSpc>
              <a:buSzPct val="100000"/>
            </a:pPr>
            <a:r>
              <a:rPr lang="ru-RU" altLang="ru-RU" sz="3600" b="1">
                <a:solidFill>
                  <a:srgbClr val="000000"/>
                </a:solidFill>
                <a:latin typeface="Calibri" panose="020F0502020204030204" pitchFamily="34" charset="0"/>
              </a:rPr>
              <a:t>Документы как векторы</a:t>
            </a:r>
            <a:endParaRPr lang="en-US" altLang="ru-RU" sz="36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9939" name="Text Box 3">
            <a:extLst>
              <a:ext uri="{FF2B5EF4-FFF2-40B4-BE49-F238E27FC236}">
                <a16:creationId xmlns:a16="http://schemas.microsoft.com/office/drawing/2014/main" id="{BFAF4DCB-F858-4FB3-8AD9-0E612D27B1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052513"/>
            <a:ext cx="8229600" cy="580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4000"/>
              </a:lnSpc>
              <a:spcAft>
                <a:spcPts val="700"/>
              </a:spcAft>
              <a:buSzPct val="100000"/>
            </a:pP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|V|-</a:t>
            </a:r>
            <a:r>
              <a:rPr lang="ru-RU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мерное векторное пространство</a:t>
            </a:r>
          </a:p>
          <a:p>
            <a:pPr eaLnBrk="1" hangingPunct="1">
              <a:lnSpc>
                <a:spcPct val="124000"/>
              </a:lnSpc>
              <a:spcAft>
                <a:spcPts val="700"/>
              </a:spcAft>
              <a:buSzPct val="100000"/>
            </a:pPr>
            <a:r>
              <a:rPr lang="ru-RU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Слова – это отдельные позиции (оси) в векторах</a:t>
            </a:r>
          </a:p>
          <a:p>
            <a:pPr eaLnBrk="1" hangingPunct="1">
              <a:lnSpc>
                <a:spcPct val="124000"/>
              </a:lnSpc>
              <a:spcAft>
                <a:spcPts val="700"/>
              </a:spcAft>
              <a:buSzPct val="100000"/>
            </a:pPr>
            <a:r>
              <a:rPr lang="ru-RU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Документы – точки или вектора в пространстве</a:t>
            </a:r>
            <a:endParaRPr lang="en-US" altLang="ru-RU" sz="28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124000"/>
              </a:lnSpc>
              <a:spcAft>
                <a:spcPts val="700"/>
              </a:spcAft>
              <a:buSzPct val="100000"/>
            </a:pPr>
            <a:r>
              <a:rPr lang="ru-RU" altLang="ru-RU" sz="2800">
                <a:solidFill>
                  <a:srgbClr val="C00000"/>
                </a:solidFill>
              </a:rPr>
              <a:t>Очень большой размерности: десятки миллионов  для интернета</a:t>
            </a:r>
          </a:p>
          <a:p>
            <a:pPr eaLnBrk="1" hangingPunct="1">
              <a:lnSpc>
                <a:spcPct val="124000"/>
              </a:lnSpc>
              <a:spcAft>
                <a:spcPts val="700"/>
              </a:spcAft>
              <a:buSzPct val="100000"/>
            </a:pPr>
            <a:r>
              <a:rPr lang="ru-RU" altLang="ru-RU" sz="2800">
                <a:solidFill>
                  <a:srgbClr val="C00000"/>
                </a:solidFill>
              </a:rPr>
              <a:t>Вектора документов – разреженные.</a:t>
            </a:r>
          </a:p>
          <a:p>
            <a:pPr eaLnBrk="1" hangingPunct="1">
              <a:lnSpc>
                <a:spcPct val="124000"/>
              </a:lnSpc>
              <a:spcAft>
                <a:spcPts val="700"/>
              </a:spcAft>
              <a:buSzPct val="100000"/>
            </a:pPr>
            <a:r>
              <a:rPr lang="ru-RU" altLang="ru-RU" sz="2800">
                <a:solidFill>
                  <a:srgbClr val="C00000"/>
                </a:solidFill>
              </a:rPr>
              <a:t>Очень много нулей</a:t>
            </a:r>
          </a:p>
        </p:txBody>
      </p:sp>
      <p:sp>
        <p:nvSpPr>
          <p:cNvPr id="45060" name="Text Box 4">
            <a:extLst>
              <a:ext uri="{FF2B5EF4-FFF2-40B4-BE49-F238E27FC236}">
                <a16:creationId xmlns:a16="http://schemas.microsoft.com/office/drawing/2014/main" id="{B727B942-081C-4BF5-8217-2AC523A8D0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6.3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E91D6B9-8075-425E-8B3E-FB9A844EE1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82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>
            <a:extLst>
              <a:ext uri="{FF2B5EF4-FFF2-40B4-BE49-F238E27FC236}">
                <a16:creationId xmlns:a16="http://schemas.microsoft.com/office/drawing/2014/main" id="{25BB709A-58DF-4672-8AB6-C469873588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80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4000"/>
              </a:lnSpc>
              <a:buSzPct val="100000"/>
            </a:pPr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Формализация близости векторов</a:t>
            </a:r>
            <a:endParaRPr lang="en-US" altLang="ru-RU" sz="36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6083" name="Text Box 3">
            <a:extLst>
              <a:ext uri="{FF2B5EF4-FFF2-40B4-BE49-F238E27FC236}">
                <a16:creationId xmlns:a16="http://schemas.microsoft.com/office/drawing/2014/main" id="{66BA0137-19EC-47D1-AA0C-69D250C074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341438"/>
            <a:ext cx="8229600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Предположение: чем меньше угол, тем более похожи вектора</a:t>
            </a: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Косинусная мера: чем больше косинус  угла между векторами, тем более похожи документы</a:t>
            </a: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3200" u="sng">
                <a:solidFill>
                  <a:srgbClr val="000000"/>
                </a:solidFill>
                <a:latin typeface="Calibri" panose="020F0502020204030204" pitchFamily="34" charset="0"/>
              </a:rPr>
              <a:t>Как вычислять косинус</a:t>
            </a: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?</a:t>
            </a:r>
            <a:endParaRPr lang="en-US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6084" name="Text Box 4">
            <a:extLst>
              <a:ext uri="{FF2B5EF4-FFF2-40B4-BE49-F238E27FC236}">
                <a16:creationId xmlns:a16="http://schemas.microsoft.com/office/drawing/2014/main" id="{5CBC24B2-D8C9-4538-87F6-038D71FB02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6.3</a:t>
            </a:r>
          </a:p>
        </p:txBody>
      </p:sp>
      <p:pic>
        <p:nvPicPr>
          <p:cNvPr id="46085" name="Picture 5">
            <a:extLst>
              <a:ext uri="{FF2B5EF4-FFF2-40B4-BE49-F238E27FC236}">
                <a16:creationId xmlns:a16="http://schemas.microsoft.com/office/drawing/2014/main" id="{8689E60D-0509-49CC-94B2-8A728DD3F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9" b="16669"/>
          <a:stretch>
            <a:fillRect/>
          </a:stretch>
        </p:blipFill>
        <p:spPr bwMode="auto">
          <a:xfrm>
            <a:off x="5364163" y="4484688"/>
            <a:ext cx="2147887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B2F3C37-AC3B-4F5A-A0F4-E68F4E1775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2">
            <a:extLst>
              <a:ext uri="{FF2B5EF4-FFF2-40B4-BE49-F238E27FC236}">
                <a16:creationId xmlns:a16="http://schemas.microsoft.com/office/drawing/2014/main" id="{F4AFA239-35A0-4B7E-9864-61D79B699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8013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4000"/>
              </a:lnSpc>
              <a:buSzPct val="100000"/>
            </a:pPr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Косинус </a:t>
            </a:r>
            <a:r>
              <a:rPr lang="en-US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(</a:t>
            </a:r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q</a:t>
            </a:r>
            <a:r>
              <a:rPr lang="en-US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,d)</a:t>
            </a:r>
          </a:p>
        </p:txBody>
      </p:sp>
      <p:grpSp>
        <p:nvGrpSpPr>
          <p:cNvPr id="10244" name="Group 3">
            <a:extLst>
              <a:ext uri="{FF2B5EF4-FFF2-40B4-BE49-F238E27FC236}">
                <a16:creationId xmlns:a16="http://schemas.microsoft.com/office/drawing/2014/main" id="{B34E2E7A-B2BD-4FBA-B9EF-36EA690B12E6}"/>
              </a:ext>
            </a:extLst>
          </p:cNvPr>
          <p:cNvGrpSpPr>
            <a:grpSpLocks/>
          </p:cNvGrpSpPr>
          <p:nvPr/>
        </p:nvGrpSpPr>
        <p:grpSpPr bwMode="auto">
          <a:xfrm>
            <a:off x="1042988" y="2276475"/>
            <a:ext cx="7213600" cy="1382713"/>
            <a:chOff x="638" y="1427"/>
            <a:chExt cx="4544" cy="871"/>
          </a:xfrm>
        </p:grpSpPr>
        <p:graphicFrame>
          <p:nvGraphicFramePr>
            <p:cNvPr id="10242" name="Object 4">
              <a:extLst>
                <a:ext uri="{FF2B5EF4-FFF2-40B4-BE49-F238E27FC236}">
                  <a16:creationId xmlns:a16="http://schemas.microsoft.com/office/drawing/2014/main" id="{E8627670-157F-4B9C-AD79-64E823C64A2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046" y="1501"/>
            <a:ext cx="3728" cy="7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7" name="Формула" r:id="rId6" imgW="2577960" imgH="520560" progId="Equation.3">
                    <p:embed/>
                  </p:oleObj>
                </mc:Choice>
                <mc:Fallback>
                  <p:oleObj name="Формула" r:id="rId6" imgW="2577960" imgH="52056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46" y="1501"/>
                          <a:ext cx="3728" cy="723"/>
                        </a:xfrm>
                        <a:prstGeom prst="rect">
                          <a:avLst/>
                        </a:prstGeom>
                        <a:noFill/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54" name="Text Box 5">
              <a:extLst>
                <a:ext uri="{FF2B5EF4-FFF2-40B4-BE49-F238E27FC236}">
                  <a16:creationId xmlns:a16="http://schemas.microsoft.com/office/drawing/2014/main" id="{4CE99AFE-FD05-442D-92EE-4881B62C74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8" y="1427"/>
              <a:ext cx="4544" cy="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10245" name="Text Box 6">
            <a:extLst>
              <a:ext uri="{FF2B5EF4-FFF2-40B4-BE49-F238E27FC236}">
                <a16:creationId xmlns:a16="http://schemas.microsoft.com/office/drawing/2014/main" id="{3BDD83BE-5B1B-485E-A984-FE7A32D69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343400"/>
            <a:ext cx="8610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2400" i="1">
                <a:solidFill>
                  <a:srgbClr val="0000FF"/>
                </a:solidFill>
                <a:latin typeface="Lucida Sans" panose="020B0602030504020204" pitchFamily="34" charset="0"/>
                <a:ea typeface="Arial Unicode MS" pitchFamily="34" charset="-128"/>
              </a:rPr>
              <a:t>q</a:t>
            </a:r>
            <a:r>
              <a:rPr lang="en-US" altLang="ru-RU" sz="2400" i="1" baseline="-25000">
                <a:solidFill>
                  <a:srgbClr val="0000FF"/>
                </a:solidFill>
                <a:latin typeface="Lucida Sans" panose="020B0602030504020204" pitchFamily="34" charset="0"/>
                <a:ea typeface="Arial Unicode MS" pitchFamily="34" charset="-128"/>
              </a:rPr>
              <a:t>i</a:t>
            </a:r>
            <a:r>
              <a:rPr lang="en-US" altLang="ru-RU" sz="2400">
                <a:solidFill>
                  <a:srgbClr val="0000FF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ru-RU" altLang="ru-RU" sz="2400">
                <a:solidFill>
                  <a:srgbClr val="0000FF"/>
                </a:solidFill>
                <a:ea typeface="Arial Unicode MS" pitchFamily="34" charset="-128"/>
              </a:rPr>
              <a:t>– это</a:t>
            </a:r>
            <a:r>
              <a:rPr lang="en-US" altLang="ru-RU" sz="2400">
                <a:solidFill>
                  <a:srgbClr val="0000FF"/>
                </a:solidFill>
                <a:latin typeface="Lucida Sans" panose="020B0602030504020204" pitchFamily="34" charset="0"/>
                <a:ea typeface="Arial Unicode MS" pitchFamily="34" charset="-128"/>
              </a:rPr>
              <a:t> tf-idf </a:t>
            </a:r>
            <a:r>
              <a:rPr lang="ru-RU" altLang="ru-RU" sz="2400">
                <a:solidFill>
                  <a:srgbClr val="0000FF"/>
                </a:solidFill>
                <a:ea typeface="Arial Unicode MS" pitchFamily="34" charset="-128"/>
              </a:rPr>
              <a:t>вес слова</a:t>
            </a:r>
            <a:r>
              <a:rPr lang="en-US" altLang="ru-RU" sz="2400" i="1">
                <a:solidFill>
                  <a:srgbClr val="0000FF"/>
                </a:solidFill>
                <a:latin typeface="Lucida Sans" panose="020B0602030504020204" pitchFamily="34" charset="0"/>
                <a:ea typeface="Arial Unicode MS" pitchFamily="34" charset="-128"/>
              </a:rPr>
              <a:t>i</a:t>
            </a:r>
            <a:r>
              <a:rPr lang="en-US" altLang="ru-RU" sz="2400">
                <a:solidFill>
                  <a:srgbClr val="0000FF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ru-RU" altLang="ru-RU" sz="2400">
                <a:solidFill>
                  <a:srgbClr val="0000FF"/>
                </a:solidFill>
                <a:ea typeface="Arial Unicode MS" pitchFamily="34" charset="-128"/>
              </a:rPr>
              <a:t>в запросе</a:t>
            </a:r>
          </a:p>
          <a:p>
            <a:pPr eaLnBrk="1" hangingPunct="1">
              <a:buSzPct val="100000"/>
            </a:pPr>
            <a:r>
              <a:rPr lang="en-US" altLang="ru-RU" sz="2400" i="1">
                <a:solidFill>
                  <a:srgbClr val="0000FF"/>
                </a:solidFill>
                <a:latin typeface="Lucida Sans" panose="020B0602030504020204" pitchFamily="34" charset="0"/>
                <a:ea typeface="Arial Unicode MS" pitchFamily="34" charset="-128"/>
              </a:rPr>
              <a:t>d</a:t>
            </a:r>
            <a:r>
              <a:rPr lang="en-US" altLang="ru-RU" sz="2400" i="1" baseline="-25000">
                <a:solidFill>
                  <a:srgbClr val="0000FF"/>
                </a:solidFill>
                <a:latin typeface="Lucida Sans" panose="020B0602030504020204" pitchFamily="34" charset="0"/>
                <a:ea typeface="Arial Unicode MS" pitchFamily="34" charset="-128"/>
              </a:rPr>
              <a:t>i</a:t>
            </a:r>
            <a:r>
              <a:rPr lang="en-US" altLang="ru-RU" sz="2400">
                <a:solidFill>
                  <a:srgbClr val="0000FF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ru-RU" altLang="ru-RU" sz="2400">
                <a:solidFill>
                  <a:srgbClr val="0000FF"/>
                </a:solidFill>
                <a:ea typeface="Arial Unicode MS" pitchFamily="34" charset="-128"/>
              </a:rPr>
              <a:t>-  это</a:t>
            </a:r>
            <a:r>
              <a:rPr lang="en-US" altLang="ru-RU" sz="2400">
                <a:solidFill>
                  <a:srgbClr val="0000FF"/>
                </a:solidFill>
                <a:latin typeface="Lucida Sans" panose="020B0602030504020204" pitchFamily="34" charset="0"/>
                <a:ea typeface="Arial Unicode MS" pitchFamily="34" charset="-128"/>
              </a:rPr>
              <a:t> tf-idf </a:t>
            </a:r>
            <a:r>
              <a:rPr lang="ru-RU" altLang="ru-RU" sz="2400">
                <a:solidFill>
                  <a:srgbClr val="0000FF"/>
                </a:solidFill>
                <a:ea typeface="Arial Unicode MS" pitchFamily="34" charset="-128"/>
              </a:rPr>
              <a:t>вес терма </a:t>
            </a:r>
            <a:r>
              <a:rPr lang="en-US" altLang="ru-RU" sz="2400" i="1">
                <a:solidFill>
                  <a:srgbClr val="0000FF"/>
                </a:solidFill>
                <a:latin typeface="Lucida Sans" panose="020B0602030504020204" pitchFamily="34" charset="0"/>
                <a:ea typeface="Arial Unicode MS" pitchFamily="34" charset="-128"/>
              </a:rPr>
              <a:t>i</a:t>
            </a:r>
            <a:r>
              <a:rPr lang="en-US" altLang="ru-RU" sz="2400">
                <a:solidFill>
                  <a:srgbClr val="0000FF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ru-RU" altLang="ru-RU" sz="2400">
                <a:solidFill>
                  <a:srgbClr val="0000FF"/>
                </a:solidFill>
                <a:ea typeface="Arial Unicode MS" pitchFamily="34" charset="-128"/>
              </a:rPr>
              <a:t>в документе</a:t>
            </a:r>
          </a:p>
          <a:p>
            <a:pPr eaLnBrk="1" hangingPunct="1">
              <a:buSzPct val="100000"/>
            </a:pPr>
            <a:r>
              <a:rPr lang="ru-RU" altLang="ru-RU" sz="2400">
                <a:solidFill>
                  <a:srgbClr val="0000FF"/>
                </a:solidFill>
                <a:ea typeface="Arial Unicode MS" pitchFamily="34" charset="-128"/>
              </a:rPr>
              <a:t>q – может быть не только запрос, но и другой документ</a:t>
            </a:r>
          </a:p>
          <a:p>
            <a:pPr eaLnBrk="1" hangingPunct="1">
              <a:buSzPct val="100000"/>
            </a:pPr>
            <a:endParaRPr lang="en-US" altLang="ru-RU" sz="2400">
              <a:solidFill>
                <a:srgbClr val="0000FF"/>
              </a:solidFill>
              <a:latin typeface="Lucida Sans" panose="020B0602030504020204" pitchFamily="34" charset="0"/>
              <a:ea typeface="Arial Unicode MS" pitchFamily="34" charset="-128"/>
            </a:endParaRPr>
          </a:p>
          <a:p>
            <a:pPr eaLnBrk="1" hangingPunct="1">
              <a:buSzPct val="100000"/>
            </a:pPr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cos(</a:t>
            </a:r>
            <a:r>
              <a:rPr lang="en-US" altLang="ru-RU" sz="2400" i="1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q,d</a:t>
            </a:r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) </a:t>
            </a:r>
            <a:r>
              <a:rPr lang="ru-RU" altLang="ru-RU" sz="2400">
                <a:solidFill>
                  <a:srgbClr val="000000"/>
                </a:solidFill>
                <a:ea typeface="Arial Unicode MS" pitchFamily="34" charset="-128"/>
              </a:rPr>
              <a:t>– это косинусное сходство между</a:t>
            </a:r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en-US" altLang="ru-RU" sz="2400" i="1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q</a:t>
            </a:r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ru-RU" altLang="ru-RU" sz="2400">
                <a:solidFill>
                  <a:srgbClr val="000000"/>
                </a:solidFill>
                <a:ea typeface="Arial Unicode MS" pitchFamily="34" charset="-128"/>
              </a:rPr>
              <a:t>и</a:t>
            </a:r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en-US" altLang="ru-RU" sz="2400" i="1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d</a:t>
            </a:r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ru-RU" altLang="ru-RU" sz="2400">
                <a:solidFill>
                  <a:srgbClr val="000000"/>
                </a:solidFill>
                <a:ea typeface="Arial Unicode MS" pitchFamily="34" charset="-128"/>
              </a:rPr>
              <a:t> или эквивалентно, косинус угла между</a:t>
            </a:r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en-US" altLang="ru-RU" sz="2400" i="1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q</a:t>
            </a:r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ru-RU" altLang="ru-RU" sz="2400">
                <a:solidFill>
                  <a:srgbClr val="000000"/>
                </a:solidFill>
                <a:ea typeface="Arial Unicode MS" pitchFamily="34" charset="-128"/>
              </a:rPr>
              <a:t>и</a:t>
            </a:r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en-US" altLang="ru-RU" sz="2400" i="1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d</a:t>
            </a:r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.</a:t>
            </a:r>
          </a:p>
        </p:txBody>
      </p:sp>
      <p:cxnSp>
        <p:nvCxnSpPr>
          <p:cNvPr id="10246" name="AutoShape 7">
            <a:extLst>
              <a:ext uri="{FF2B5EF4-FFF2-40B4-BE49-F238E27FC236}">
                <a16:creationId xmlns:a16="http://schemas.microsoft.com/office/drawing/2014/main" id="{77D28D57-D933-47AC-98CC-096B4741DD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58888" y="5876925"/>
            <a:ext cx="228600" cy="3175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7" name="AutoShape 8">
            <a:extLst>
              <a:ext uri="{FF2B5EF4-FFF2-40B4-BE49-F238E27FC236}">
                <a16:creationId xmlns:a16="http://schemas.microsoft.com/office/drawing/2014/main" id="{56091847-8010-4028-8ECF-FEBF5DEC1E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11863" y="6308725"/>
            <a:ext cx="228600" cy="1588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8" name="AutoShape 9">
            <a:extLst>
              <a:ext uri="{FF2B5EF4-FFF2-40B4-BE49-F238E27FC236}">
                <a16:creationId xmlns:a16="http://schemas.microsoft.com/office/drawing/2014/main" id="{95CA706B-F101-413A-A922-7831814EB1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88125" y="5949950"/>
            <a:ext cx="228600" cy="1588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9" name="AutoShape 10">
            <a:extLst>
              <a:ext uri="{FF2B5EF4-FFF2-40B4-BE49-F238E27FC236}">
                <a16:creationId xmlns:a16="http://schemas.microsoft.com/office/drawing/2014/main" id="{1F0EB216-A123-446A-B2DE-E8250C747A2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92950" y="5876925"/>
            <a:ext cx="228600" cy="1588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0" name="AutoShape 11">
            <a:extLst>
              <a:ext uri="{FF2B5EF4-FFF2-40B4-BE49-F238E27FC236}">
                <a16:creationId xmlns:a16="http://schemas.microsoft.com/office/drawing/2014/main" id="{677AD3DF-A263-47D1-ACBC-F5C0770D0D1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71550" y="5876925"/>
            <a:ext cx="228600" cy="1588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1" name="AutoShape 12">
            <a:extLst>
              <a:ext uri="{FF2B5EF4-FFF2-40B4-BE49-F238E27FC236}">
                <a16:creationId xmlns:a16="http://schemas.microsoft.com/office/drawing/2014/main" id="{CA8B98F5-4C4E-4796-8CCC-70E4669D6D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3850" y="5157788"/>
            <a:ext cx="228600" cy="1587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2" name="Text Box 13">
            <a:extLst>
              <a:ext uri="{FF2B5EF4-FFF2-40B4-BE49-F238E27FC236}">
                <a16:creationId xmlns:a16="http://schemas.microsoft.com/office/drawing/2014/main" id="{6170BD82-3121-4F55-8996-AA0C276EED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6.3</a:t>
            </a:r>
          </a:p>
        </p:txBody>
      </p:sp>
      <p:cxnSp>
        <p:nvCxnSpPr>
          <p:cNvPr id="10253" name="AutoShape 14">
            <a:extLst>
              <a:ext uri="{FF2B5EF4-FFF2-40B4-BE49-F238E27FC236}">
                <a16:creationId xmlns:a16="http://schemas.microsoft.com/office/drawing/2014/main" id="{63EC1563-25AA-4980-90AD-4E40A882089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64163" y="6237288"/>
            <a:ext cx="228600" cy="1587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FE8BC04-3D72-457D-94B2-3C654A0B28A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2">
            <a:extLst>
              <a:ext uri="{FF2B5EF4-FFF2-40B4-BE49-F238E27FC236}">
                <a16:creationId xmlns:a16="http://schemas.microsoft.com/office/drawing/2014/main" id="{CE406124-91B2-4D32-92CD-0923F01F10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14705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4000"/>
              </a:lnSpc>
              <a:buSzPct val="100000"/>
            </a:pP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Косинусы для векторов, нормализованных по длине</a:t>
            </a:r>
            <a:endParaRPr lang="en-US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1268" name="Text Box 3">
            <a:extLst>
              <a:ext uri="{FF2B5EF4-FFF2-40B4-BE49-F238E27FC236}">
                <a16:creationId xmlns:a16="http://schemas.microsoft.com/office/drawing/2014/main" id="{5087F96B-ACC5-4E18-81D7-BC3882433F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Если вектора уже нормализованы по длине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то косинус вычисляется:</a:t>
            </a:r>
            <a:endParaRPr lang="en-US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endParaRPr lang="en-US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endParaRPr lang="en-US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                    </a:t>
            </a: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для нормализованных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 q, d</a:t>
            </a:r>
          </a:p>
        </p:txBody>
      </p:sp>
      <p:sp>
        <p:nvSpPr>
          <p:cNvPr id="11269" name="Text Box 4">
            <a:extLst>
              <a:ext uri="{FF2B5EF4-FFF2-40B4-BE49-F238E27FC236}">
                <a16:creationId xmlns:a16="http://schemas.microsoft.com/office/drawing/2014/main" id="{A3B5C173-7C31-4831-B4C2-5BE760D3E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F2C22F78-7FD9-48C3-BCAE-C893B885F013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buSzPct val="100000"/>
              </a:pPr>
              <a:t>43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graphicFrame>
        <p:nvGraphicFramePr>
          <p:cNvPr id="11266" name="Object 5">
            <a:extLst>
              <a:ext uri="{FF2B5EF4-FFF2-40B4-BE49-F238E27FC236}">
                <a16:creationId xmlns:a16="http://schemas.microsoft.com/office/drawing/2014/main" id="{72D5EDCE-B8FB-4904-BAF4-A7182AB91D4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47813" y="3500438"/>
          <a:ext cx="5329237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2" name="Формула" r:id="rId6" imgW="1473120" imgH="266400" progId="Equation.3">
                  <p:embed/>
                </p:oleObj>
              </mc:Choice>
              <mc:Fallback>
                <p:oleObj name="Формула" r:id="rId6" imgW="1473120" imgH="266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3500438"/>
                        <a:ext cx="5329237" cy="887412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EFD6148-B390-42D1-8E74-6CDF427929E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AB52FA32-781C-474B-9B90-D534F96C2E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31188" cy="708025"/>
          </a:xfrm>
          <a:noFill/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Вычисление сходства</a:t>
            </a:r>
            <a:endParaRPr lang="en-US" altLang="ru-RU" sz="3600"/>
          </a:p>
        </p:txBody>
      </p:sp>
      <p:sp>
        <p:nvSpPr>
          <p:cNvPr id="47107" name="Text Box 3">
            <a:extLst>
              <a:ext uri="{FF2B5EF4-FFF2-40B4-BE49-F238E27FC236}">
                <a16:creationId xmlns:a16="http://schemas.microsoft.com/office/drawing/2014/main" id="{321B201D-8FAF-41DF-9F65-EDB46C16DB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052513"/>
            <a:ext cx="8447088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defTabSz="4572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4163" defTabSz="4572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1413" indent="-227013" defTabSz="4572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Рассмотрим документы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3200" i="1">
                <a:solidFill>
                  <a:srgbClr val="000000"/>
                </a:solidFill>
                <a:latin typeface="Calibri" panose="020F0502020204030204" pitchFamily="34" charset="0"/>
              </a:rPr>
              <a:t>D1, D2 </a:t>
            </a: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и запрос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3200" i="1">
                <a:solidFill>
                  <a:srgbClr val="000000"/>
                </a:solidFill>
                <a:latin typeface="Calibri" panose="020F0502020204030204" pitchFamily="34" charset="0"/>
              </a:rPr>
              <a:t>Q</a:t>
            </a: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altLang="ru-RU" sz="2400" i="1">
                <a:solidFill>
                  <a:srgbClr val="000000"/>
                </a:solidFill>
                <a:latin typeface="Calibri" panose="020F0502020204030204" pitchFamily="34" charset="0"/>
              </a:rPr>
              <a:t>D1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= (0.5, 0.8, 0.3), </a:t>
            </a:r>
            <a:r>
              <a:rPr lang="en-US" altLang="ru-RU" sz="2400" i="1">
                <a:solidFill>
                  <a:srgbClr val="000000"/>
                </a:solidFill>
                <a:latin typeface="Calibri" panose="020F0502020204030204" pitchFamily="34" charset="0"/>
              </a:rPr>
              <a:t>D2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= (0.9, 0.4, 0.2), </a:t>
            </a:r>
            <a:r>
              <a:rPr lang="en-US" altLang="ru-RU" sz="2400" i="1">
                <a:solidFill>
                  <a:srgbClr val="000000"/>
                </a:solidFill>
                <a:latin typeface="Calibri" panose="020F0502020204030204" pitchFamily="34" charset="0"/>
              </a:rPr>
              <a:t>Q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</a:rPr>
              <a:t> = (1.5, 1.0, 0)</a:t>
            </a:r>
          </a:p>
          <a:p>
            <a:pPr eaLnBrk="1" hangingPunct="1">
              <a:spcAft>
                <a:spcPts val="1425"/>
              </a:spcAft>
            </a:pP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47108" name="Picture 4">
            <a:extLst>
              <a:ext uri="{FF2B5EF4-FFF2-40B4-BE49-F238E27FC236}">
                <a16:creationId xmlns:a16="http://schemas.microsoft.com/office/drawing/2014/main" id="{6137680A-5983-4EC7-BAD4-C173A7B76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124200"/>
            <a:ext cx="615315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894D9C2-BB18-4162-AFD6-AB58E92A94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Заголовок 1">
            <a:extLst>
              <a:ext uri="{FF2B5EF4-FFF2-40B4-BE49-F238E27FC236}">
                <a16:creationId xmlns:a16="http://schemas.microsoft.com/office/drawing/2014/main" id="{DA383CF6-19D5-4DAC-8C9A-F59795059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altLang="ru-RU" sz="3600"/>
              <a:t>Варианты весов</a:t>
            </a:r>
          </a:p>
        </p:txBody>
      </p:sp>
      <p:sp>
        <p:nvSpPr>
          <p:cNvPr id="12292" name="Содержимое 2">
            <a:extLst>
              <a:ext uri="{FF2B5EF4-FFF2-40B4-BE49-F238E27FC236}">
                <a16:creationId xmlns:a16="http://schemas.microsoft.com/office/drawing/2014/main" id="{C162E5F3-0AF3-41C4-88D2-68DD1428F4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5538"/>
            <a:ext cx="8291513" cy="5183187"/>
          </a:xfrm>
        </p:spPr>
        <p:txBody>
          <a:bodyPr/>
          <a:lstStyle/>
          <a:p>
            <a:r>
              <a:rPr lang="ru-RU" altLang="ru-RU" sz="2800"/>
              <a:t>Базовый – это сколько раз слово встретилось в документе (count), </a:t>
            </a:r>
          </a:p>
          <a:p>
            <a:r>
              <a:rPr lang="ru-RU" altLang="ru-RU" sz="2800"/>
              <a:t>Логарифмирование count</a:t>
            </a:r>
          </a:p>
          <a:p>
            <a:endParaRPr lang="ru-RU" altLang="ru-RU"/>
          </a:p>
          <a:p>
            <a:endParaRPr lang="ru-RU" altLang="ru-RU"/>
          </a:p>
          <a:p>
            <a:r>
              <a:rPr lang="ru-RU" altLang="ru-RU"/>
              <a:t>Нормализация первого сомножителя</a:t>
            </a:r>
          </a:p>
          <a:p>
            <a:pPr lvl="1"/>
            <a:r>
              <a:rPr lang="ru-RU" altLang="ru-RU"/>
              <a:t>1) tf/tf</a:t>
            </a:r>
            <a:r>
              <a:rPr lang="ru-RU" altLang="ru-RU" baseline="-25000"/>
              <a:t>max </a:t>
            </a:r>
            <a:r>
              <a:rPr lang="ru-RU" altLang="ru-RU" baseline="-25000">
                <a:sym typeface="Symbol" panose="05050102010706020507" pitchFamily="18" charset="2"/>
              </a:rPr>
              <a:t> </a:t>
            </a:r>
            <a:r>
              <a:rPr lang="ru-RU" altLang="ru-RU">
                <a:sym typeface="Symbol" panose="05050102010706020507" pitchFamily="18" charset="2"/>
              </a:rPr>
              <a:t>или (+ (1-)</a:t>
            </a:r>
            <a:r>
              <a:rPr lang="ru-RU" altLang="ru-RU"/>
              <a:t> tf/tf</a:t>
            </a:r>
            <a:r>
              <a:rPr lang="ru-RU" altLang="ru-RU" baseline="-25000"/>
              <a:t>max </a:t>
            </a:r>
            <a:r>
              <a:rPr lang="ru-RU" altLang="ru-RU"/>
              <a:t>)</a:t>
            </a:r>
          </a:p>
          <a:p>
            <a:pPr lvl="1"/>
            <a:endParaRPr lang="ru-RU" altLang="ru-RU"/>
          </a:p>
          <a:p>
            <a:pPr lvl="1"/>
            <a:r>
              <a:rPr lang="ru-RU" altLang="ru-RU"/>
              <a:t>2) tf/|d|, где |d| - количество слов в документе (вариант, описанный в Википедии)</a:t>
            </a:r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  <a:p>
            <a:endParaRPr lang="ru-RU" altLang="ru-RU"/>
          </a:p>
        </p:txBody>
      </p:sp>
      <p:graphicFrame>
        <p:nvGraphicFramePr>
          <p:cNvPr id="12290" name="Object 2">
            <a:extLst>
              <a:ext uri="{FF2B5EF4-FFF2-40B4-BE49-F238E27FC236}">
                <a16:creationId xmlns:a16="http://schemas.microsoft.com/office/drawing/2014/main" id="{BFB2E7C5-E009-40D9-ADEB-A2607DF752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1550" y="2852738"/>
          <a:ext cx="5789613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5" name="Формула" r:id="rId5" imgW="2070000" imgH="253800" progId="Equation.3">
                  <p:embed/>
                </p:oleObj>
              </mc:Choice>
              <mc:Fallback>
                <p:oleObj name="Формула" r:id="rId5" imgW="2070000" imgH="253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2852738"/>
                        <a:ext cx="5789613" cy="576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EB6862A-D6FA-4AC6-AEFB-81CDE2BEA0E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4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>
            <a:extLst>
              <a:ext uri="{FF2B5EF4-FFF2-40B4-BE49-F238E27FC236}">
                <a16:creationId xmlns:a16="http://schemas.microsoft.com/office/drawing/2014/main" id="{8A2F3441-DB2B-41C8-AA60-40AB7964E0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8013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4000"/>
              </a:lnSpc>
              <a:buSzPct val="100000"/>
            </a:pPr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Варианты для </a:t>
            </a:r>
            <a:r>
              <a:rPr lang="en-US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tf-idf</a:t>
            </a:r>
          </a:p>
        </p:txBody>
      </p:sp>
      <p:grpSp>
        <p:nvGrpSpPr>
          <p:cNvPr id="49155" name="Group 3">
            <a:extLst>
              <a:ext uri="{FF2B5EF4-FFF2-40B4-BE49-F238E27FC236}">
                <a16:creationId xmlns:a16="http://schemas.microsoft.com/office/drawing/2014/main" id="{C5B60349-607A-4BEB-AC51-3B39522FB0D8}"/>
              </a:ext>
            </a:extLst>
          </p:cNvPr>
          <p:cNvGrpSpPr>
            <a:grpSpLocks/>
          </p:cNvGrpSpPr>
          <p:nvPr/>
        </p:nvGrpSpPr>
        <p:grpSpPr bwMode="auto">
          <a:xfrm>
            <a:off x="103188" y="1592263"/>
            <a:ext cx="8886825" cy="2749550"/>
            <a:chOff x="65" y="1003"/>
            <a:chExt cx="5598" cy="1732"/>
          </a:xfrm>
        </p:grpSpPr>
        <p:pic>
          <p:nvPicPr>
            <p:cNvPr id="49159" name="Picture 4">
              <a:extLst>
                <a:ext uri="{FF2B5EF4-FFF2-40B4-BE49-F238E27FC236}">
                  <a16:creationId xmlns:a16="http://schemas.microsoft.com/office/drawing/2014/main" id="{C513039B-1E36-4844-9BD6-06BFE03ED8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" y="1003"/>
              <a:ext cx="5598" cy="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9160" name="Text Box 5">
              <a:extLst>
                <a:ext uri="{FF2B5EF4-FFF2-40B4-BE49-F238E27FC236}">
                  <a16:creationId xmlns:a16="http://schemas.microsoft.com/office/drawing/2014/main" id="{A84C84FA-DAF7-4B98-803A-8F4923D99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" y="1003"/>
              <a:ext cx="5598" cy="1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49156" name="Rectangle 6">
            <a:extLst>
              <a:ext uri="{FF2B5EF4-FFF2-40B4-BE49-F238E27FC236}">
                <a16:creationId xmlns:a16="http://schemas.microsoft.com/office/drawing/2014/main" id="{B2602907-6F9D-491B-BAAA-6F38D9958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905000"/>
            <a:ext cx="7772400" cy="381000"/>
          </a:xfrm>
          <a:prstGeom prst="rect">
            <a:avLst/>
          </a:prstGeom>
          <a:solidFill>
            <a:srgbClr val="00CC99">
              <a:alpha val="5098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9157" name="Text Box 7">
            <a:extLst>
              <a:ext uri="{FF2B5EF4-FFF2-40B4-BE49-F238E27FC236}">
                <a16:creationId xmlns:a16="http://schemas.microsoft.com/office/drawing/2014/main" id="{4F11EE12-8D61-4D8C-92AC-B4DFD925B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225" y="5105400"/>
            <a:ext cx="8029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ru-RU" altLang="ru-RU" sz="2400">
                <a:solidFill>
                  <a:srgbClr val="000000"/>
                </a:solidFill>
                <a:ea typeface="Arial Unicode MS" pitchFamily="34" charset="-128"/>
              </a:rPr>
              <a:t>Введены сокращения для различных схем вычисления</a:t>
            </a:r>
            <a:endParaRPr lang="en-US" altLang="ru-RU" sz="2400">
              <a:solidFill>
                <a:srgbClr val="000000"/>
              </a:solidFill>
              <a:ea typeface="Arial Unicode MS" pitchFamily="34" charset="-128"/>
            </a:endParaRPr>
          </a:p>
        </p:txBody>
      </p:sp>
      <p:sp>
        <p:nvSpPr>
          <p:cNvPr id="49158" name="Text Box 9">
            <a:extLst>
              <a:ext uri="{FF2B5EF4-FFF2-40B4-BE49-F238E27FC236}">
                <a16:creationId xmlns:a16="http://schemas.microsoft.com/office/drawing/2014/main" id="{88DF3255-9185-4C1E-8D4C-FAF44B4B3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6.4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38A0529-DD80-4219-B8B2-9CCE2C272E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>
            <a:extLst>
              <a:ext uri="{FF2B5EF4-FFF2-40B4-BE49-F238E27FC236}">
                <a16:creationId xmlns:a16="http://schemas.microsoft.com/office/drawing/2014/main" id="{BB6A82C0-B5C5-4AA2-B9F0-79A22BE41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-36513"/>
            <a:ext cx="8228013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4000"/>
              </a:lnSpc>
              <a:buSzPct val="100000"/>
            </a:pPr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Схема весов может различаться в </a:t>
            </a:r>
          </a:p>
          <a:p>
            <a:pPr algn="ctr" eaLnBrk="1" hangingPunct="1">
              <a:lnSpc>
                <a:spcPct val="124000"/>
              </a:lnSpc>
              <a:buSzPct val="100000"/>
            </a:pPr>
            <a:r>
              <a:rPr lang="ru-RU" altLang="ru-RU" sz="3600">
                <a:solidFill>
                  <a:srgbClr val="000000"/>
                </a:solidFill>
              </a:rPr>
              <a:t>з</a:t>
            </a:r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апросах и документах</a:t>
            </a:r>
            <a:endParaRPr lang="en-US" altLang="ru-RU" sz="36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0179" name="Text Box 3">
            <a:extLst>
              <a:ext uri="{FF2B5EF4-FFF2-40B4-BE49-F238E27FC236}">
                <a16:creationId xmlns:a16="http://schemas.microsoft.com/office/drawing/2014/main" id="{E17979BC-F30C-46F3-9D01-C09537A14E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82296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400" dirty="0">
                <a:solidFill>
                  <a:srgbClr val="000000"/>
                </a:solidFill>
              </a:rPr>
              <a:t>Многие поисковые системы позволяют использовать различное взвешивание для запросов и документов</a:t>
            </a:r>
            <a:endParaRPr lang="en-US" alt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en-US" altLang="ru-RU" sz="2400" dirty="0">
                <a:solidFill>
                  <a:srgbClr val="C00000"/>
                </a:solidFill>
                <a:latin typeface="Calibri" panose="020F0502020204030204" pitchFamily="34" charset="0"/>
              </a:rPr>
              <a:t>SMART </a:t>
            </a:r>
            <a:r>
              <a:rPr lang="ru-RU" altLang="ru-RU" sz="2400" dirty="0">
                <a:solidFill>
                  <a:srgbClr val="C00000"/>
                </a:solidFill>
              </a:rPr>
              <a:t>нотация</a:t>
            </a:r>
            <a:r>
              <a:rPr lang="en-US" altLang="ru-RU" sz="2400" dirty="0">
                <a:solidFill>
                  <a:srgbClr val="C00000"/>
                </a:solidFill>
                <a:latin typeface="Calibri" panose="020F0502020204030204" pitchFamily="34" charset="0"/>
              </a:rPr>
              <a:t>: </a:t>
            </a:r>
            <a:r>
              <a:rPr lang="ru-RU" altLang="ru-RU" sz="2400" dirty="0">
                <a:solidFill>
                  <a:srgbClr val="C00000"/>
                </a:solidFill>
              </a:rPr>
              <a:t>обозначает реальную комбинацию весов, которая используется в системе:</a:t>
            </a:r>
            <a:r>
              <a:rPr lang="en-US" altLang="ru-RU" sz="2400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i="1" dirty="0" err="1">
                <a:solidFill>
                  <a:srgbClr val="C00000"/>
                </a:solidFill>
                <a:latin typeface="Calibri" panose="020F0502020204030204" pitchFamily="34" charset="0"/>
              </a:rPr>
              <a:t>ddd.qqq</a:t>
            </a:r>
            <a:r>
              <a:rPr lang="en-US" altLang="ru-RU" sz="2400" i="1" dirty="0">
                <a:solidFill>
                  <a:srgbClr val="C00000"/>
                </a:solidFill>
                <a:latin typeface="Calibri" panose="020F0502020204030204" pitchFamily="34" charset="0"/>
              </a:rPr>
              <a:t>,</a:t>
            </a:r>
            <a:r>
              <a:rPr lang="en-US" altLang="ru-RU" sz="2400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400" dirty="0">
                <a:solidFill>
                  <a:srgbClr val="C00000"/>
                </a:solidFill>
              </a:rPr>
              <a:t>где </a:t>
            </a:r>
            <a:r>
              <a:rPr lang="ru-RU" altLang="ru-RU" sz="2400" dirty="0">
                <a:solidFill>
                  <a:srgbClr val="C00000"/>
                </a:solidFill>
                <a:latin typeface="Calibri" panose="020F0502020204030204" pitchFamily="34" charset="0"/>
              </a:rPr>
              <a:t>используются сокращения с предыдущего слайда.</a:t>
            </a:r>
            <a:endParaRPr lang="en-US" altLang="ru-RU" sz="2400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400" dirty="0">
                <a:solidFill>
                  <a:srgbClr val="000000"/>
                </a:solidFill>
              </a:rPr>
              <a:t>Стандартная схема взвешивания</a:t>
            </a:r>
            <a:r>
              <a:rPr lang="en-US" altLang="ru-RU" sz="2400" dirty="0">
                <a:solidFill>
                  <a:srgbClr val="000000"/>
                </a:solidFill>
                <a:latin typeface="Calibri" panose="020F0502020204030204" pitchFamily="34" charset="0"/>
              </a:rPr>
              <a:t>: </a:t>
            </a:r>
            <a:r>
              <a:rPr lang="en-US" altLang="ru-RU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lnc.ltc</a:t>
            </a:r>
            <a:endParaRPr lang="en-US" alt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124000"/>
              </a:lnSpc>
              <a:spcAft>
                <a:spcPts val="900"/>
              </a:spcAft>
              <a:buSzPct val="100000"/>
            </a:pPr>
            <a:r>
              <a:rPr lang="ru-RU" altLang="ru-RU" sz="2400" dirty="0">
                <a:solidFill>
                  <a:srgbClr val="000000"/>
                </a:solidFill>
              </a:rPr>
              <a:t>Документ</a:t>
            </a:r>
            <a:r>
              <a:rPr lang="en-US" altLang="ru-RU" sz="2400" dirty="0">
                <a:solidFill>
                  <a:srgbClr val="000000"/>
                </a:solidFill>
                <a:latin typeface="Calibri" panose="020F0502020204030204" pitchFamily="34" charset="0"/>
              </a:rPr>
              <a:t>: </a:t>
            </a:r>
            <a:r>
              <a:rPr lang="ru-RU" altLang="ru-RU" sz="2400" dirty="0" err="1">
                <a:solidFill>
                  <a:srgbClr val="000000"/>
                </a:solidFill>
              </a:rPr>
              <a:t>логарифимический</a:t>
            </a:r>
            <a:r>
              <a:rPr lang="en-US" altLang="ru-RU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tf</a:t>
            </a:r>
            <a:r>
              <a:rPr lang="ru-RU" altLang="ru-RU" sz="2400" dirty="0">
                <a:solidFill>
                  <a:srgbClr val="000000"/>
                </a:solidFill>
              </a:rPr>
              <a:t> (l в первом столбце)</a:t>
            </a:r>
            <a:r>
              <a:rPr lang="en-US" altLang="ru-RU" sz="2400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ru-RU" altLang="ru-RU" sz="2400" dirty="0">
                <a:solidFill>
                  <a:srgbClr val="000000"/>
                </a:solidFill>
              </a:rPr>
              <a:t>нет</a:t>
            </a:r>
            <a:r>
              <a:rPr lang="en-US" altLang="ru-RU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idf</a:t>
            </a:r>
            <a:r>
              <a:rPr lang="en-US" altLang="ru-RU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400" dirty="0">
                <a:solidFill>
                  <a:srgbClr val="000000"/>
                </a:solidFill>
              </a:rPr>
              <a:t>и косинусная нормализация</a:t>
            </a:r>
            <a:endParaRPr lang="en-US" alt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ru-RU" altLang="ru-RU" sz="2400" dirty="0">
                <a:solidFill>
                  <a:srgbClr val="C00000"/>
                </a:solidFill>
              </a:rPr>
              <a:t>Запрос</a:t>
            </a:r>
            <a:r>
              <a:rPr lang="en-US" altLang="ru-RU" sz="2400" dirty="0">
                <a:solidFill>
                  <a:srgbClr val="C00000"/>
                </a:solidFill>
                <a:latin typeface="Calibri" panose="020F0502020204030204" pitchFamily="34" charset="0"/>
              </a:rPr>
              <a:t>: </a:t>
            </a:r>
            <a:r>
              <a:rPr lang="ru-RU" altLang="ru-RU" sz="2400" dirty="0" err="1">
                <a:solidFill>
                  <a:srgbClr val="C00000"/>
                </a:solidFill>
              </a:rPr>
              <a:t>логарифимический</a:t>
            </a:r>
            <a:r>
              <a:rPr lang="en-US" altLang="ru-RU" sz="2400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dirty="0" err="1">
                <a:solidFill>
                  <a:srgbClr val="C00000"/>
                </a:solidFill>
                <a:latin typeface="Calibri" panose="020F0502020204030204" pitchFamily="34" charset="0"/>
              </a:rPr>
              <a:t>tf</a:t>
            </a:r>
            <a:r>
              <a:rPr lang="ru-RU" altLang="ru-RU" sz="2400" dirty="0">
                <a:solidFill>
                  <a:srgbClr val="C00000"/>
                </a:solidFill>
              </a:rPr>
              <a:t>,</a:t>
            </a:r>
            <a:r>
              <a:rPr lang="en-US" altLang="ru-RU" sz="2400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400" dirty="0" err="1">
                <a:solidFill>
                  <a:srgbClr val="C00000"/>
                </a:solidFill>
                <a:latin typeface="Calibri" panose="020F0502020204030204" pitchFamily="34" charset="0"/>
              </a:rPr>
              <a:t>idf</a:t>
            </a:r>
            <a:r>
              <a:rPr lang="ru-RU" altLang="ru-RU" sz="2400" dirty="0">
                <a:solidFill>
                  <a:srgbClr val="C00000"/>
                </a:solidFill>
              </a:rPr>
              <a:t> (t во втором столбце), </a:t>
            </a:r>
            <a:r>
              <a:rPr lang="en-US" altLang="ru-RU" sz="2400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400" dirty="0">
                <a:solidFill>
                  <a:srgbClr val="C00000"/>
                </a:solidFill>
              </a:rPr>
              <a:t>Косинусная нормализация</a:t>
            </a:r>
            <a:r>
              <a:rPr lang="en-US" altLang="ru-RU" sz="2400" dirty="0">
                <a:solidFill>
                  <a:srgbClr val="C00000"/>
                </a:solidFill>
                <a:latin typeface="Calibri" panose="020F0502020204030204" pitchFamily="34" charset="0"/>
              </a:rPr>
              <a:t>…</a:t>
            </a:r>
          </a:p>
        </p:txBody>
      </p:sp>
      <p:sp>
        <p:nvSpPr>
          <p:cNvPr id="50180" name="Text Box 5">
            <a:extLst>
              <a:ext uri="{FF2B5EF4-FFF2-40B4-BE49-F238E27FC236}">
                <a16:creationId xmlns:a16="http://schemas.microsoft.com/office/drawing/2014/main" id="{4D72EF88-18DC-4FB7-9D8C-CF0776E79F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6.4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E7031D1-DC2D-4F86-BB59-AFF1DB9141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7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>
            <a:extLst>
              <a:ext uri="{FF2B5EF4-FFF2-40B4-BE49-F238E27FC236}">
                <a16:creationId xmlns:a16="http://schemas.microsoft.com/office/drawing/2014/main" id="{AA6DC80B-8131-42E5-B3B5-64D2633B9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8013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4000"/>
              </a:lnSpc>
              <a:buSzPct val="100000"/>
            </a:pPr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Заключение</a:t>
            </a:r>
            <a:endParaRPr lang="en-US" altLang="ru-RU" sz="36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1203" name="Text Box 3">
            <a:extLst>
              <a:ext uri="{FF2B5EF4-FFF2-40B4-BE49-F238E27FC236}">
                <a16:creationId xmlns:a16="http://schemas.microsoft.com/office/drawing/2014/main" id="{9F5A73AA-FDFE-4B2B-847A-0E8099CF03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836613"/>
            <a:ext cx="8583612" cy="579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0000"/>
              </a:spcBef>
              <a:buSzPct val="100000"/>
            </a:pPr>
            <a:r>
              <a:rPr lang="ru-RU" altLang="ru-RU" sz="2800">
                <a:solidFill>
                  <a:srgbClr val="000000"/>
                </a:solidFill>
              </a:rPr>
              <a:t>Представление запроса как взвешенного </a:t>
            </a:r>
            <a:r>
              <a:rPr lang="en-US" altLang="ru-RU" sz="2800">
                <a:solidFill>
                  <a:srgbClr val="000000"/>
                </a:solidFill>
              </a:rPr>
              <a:t>tf-idf </a:t>
            </a:r>
            <a:r>
              <a:rPr lang="ru-RU" altLang="ru-RU" sz="2800">
                <a:solidFill>
                  <a:srgbClr val="000000"/>
                </a:solidFill>
              </a:rPr>
              <a:t>вектора</a:t>
            </a:r>
            <a:endParaRPr lang="en-US" altLang="ru-RU" sz="2800">
              <a:solidFill>
                <a:srgbClr val="000000"/>
              </a:solidFill>
            </a:endParaRPr>
          </a:p>
          <a:p>
            <a:pPr eaLnBrk="1" hangingPunct="1">
              <a:lnSpc>
                <a:spcPct val="85000"/>
              </a:lnSpc>
              <a:spcBef>
                <a:spcPct val="20000"/>
              </a:spcBef>
              <a:buSzPct val="100000"/>
            </a:pPr>
            <a:r>
              <a:rPr lang="ru-RU" altLang="ru-RU" sz="2800">
                <a:solidFill>
                  <a:srgbClr val="C00000"/>
                </a:solidFill>
              </a:rPr>
              <a:t>Представление документа как взвешенного</a:t>
            </a:r>
            <a:r>
              <a:rPr lang="en-US" altLang="ru-RU" sz="2800">
                <a:solidFill>
                  <a:srgbClr val="C00000"/>
                </a:solidFill>
              </a:rPr>
              <a:t> tf-idf </a:t>
            </a:r>
            <a:r>
              <a:rPr lang="ru-RU" altLang="ru-RU" sz="2800">
                <a:solidFill>
                  <a:srgbClr val="C00000"/>
                </a:solidFill>
              </a:rPr>
              <a:t>вектора</a:t>
            </a:r>
            <a:endParaRPr lang="en-US" altLang="ru-RU" sz="2800">
              <a:solidFill>
                <a:srgbClr val="C00000"/>
              </a:solidFill>
            </a:endParaRPr>
          </a:p>
          <a:p>
            <a:pPr eaLnBrk="1" hangingPunct="1">
              <a:lnSpc>
                <a:spcPct val="85000"/>
              </a:lnSpc>
              <a:spcBef>
                <a:spcPct val="20000"/>
              </a:spcBef>
              <a:buSzPct val="100000"/>
            </a:pPr>
            <a:r>
              <a:rPr lang="ru-RU" altLang="ru-RU" sz="2800">
                <a:solidFill>
                  <a:srgbClr val="000000"/>
                </a:solidFill>
              </a:rPr>
              <a:t>Вычисление косинусной меры между вектором запроса и вектором документа – вес для ранжирования</a:t>
            </a:r>
          </a:p>
          <a:p>
            <a:pPr eaLnBrk="1" hangingPunct="1">
              <a:lnSpc>
                <a:spcPct val="85000"/>
              </a:lnSpc>
              <a:spcBef>
                <a:spcPct val="20000"/>
              </a:spcBef>
              <a:buSzPct val="100000"/>
            </a:pPr>
            <a:r>
              <a:rPr lang="ru-RU" altLang="ru-RU" sz="2800">
                <a:solidFill>
                  <a:srgbClr val="000000"/>
                </a:solidFill>
              </a:rPr>
              <a:t>Ранжирование документов по мере снижения веса</a:t>
            </a:r>
            <a:endParaRPr lang="en-US" altLang="ru-RU" sz="2800">
              <a:solidFill>
                <a:srgbClr val="C00000"/>
              </a:solidFill>
            </a:endParaRPr>
          </a:p>
          <a:p>
            <a:pPr eaLnBrk="1" hangingPunct="1">
              <a:lnSpc>
                <a:spcPct val="85000"/>
              </a:lnSpc>
              <a:spcBef>
                <a:spcPct val="20000"/>
              </a:spcBef>
              <a:buSzPct val="100000"/>
            </a:pPr>
            <a:r>
              <a:rPr lang="ru-RU" altLang="ru-RU" sz="2800">
                <a:solidFill>
                  <a:srgbClr val="000000"/>
                </a:solidFill>
              </a:rPr>
              <a:t>Выдача первых</a:t>
            </a:r>
            <a:r>
              <a:rPr lang="en-US" altLang="ru-RU" sz="2800">
                <a:solidFill>
                  <a:srgbClr val="000000"/>
                </a:solidFill>
              </a:rPr>
              <a:t> </a:t>
            </a:r>
            <a:r>
              <a:rPr lang="en-US" altLang="ru-RU" sz="2800" i="1">
                <a:solidFill>
                  <a:srgbClr val="000000"/>
                </a:solidFill>
              </a:rPr>
              <a:t>K</a:t>
            </a:r>
            <a:r>
              <a:rPr lang="en-US" altLang="ru-RU" sz="2800">
                <a:solidFill>
                  <a:srgbClr val="000000"/>
                </a:solidFill>
              </a:rPr>
              <a:t> (e.g., </a:t>
            </a:r>
            <a:r>
              <a:rPr lang="en-US" altLang="ru-RU" sz="2800" i="1">
                <a:solidFill>
                  <a:srgbClr val="000000"/>
                </a:solidFill>
              </a:rPr>
              <a:t>K</a:t>
            </a:r>
            <a:r>
              <a:rPr lang="en-US" altLang="ru-RU" sz="2800">
                <a:solidFill>
                  <a:srgbClr val="000000"/>
                </a:solidFill>
              </a:rPr>
              <a:t> = 10)</a:t>
            </a:r>
            <a:r>
              <a:rPr lang="ru-RU" altLang="ru-RU" sz="2800">
                <a:solidFill>
                  <a:srgbClr val="000000"/>
                </a:solidFill>
              </a:rPr>
              <a:t> документов пользователю</a:t>
            </a:r>
          </a:p>
          <a:p>
            <a:pPr eaLnBrk="1" hangingPunct="1">
              <a:lnSpc>
                <a:spcPct val="85000"/>
              </a:lnSpc>
              <a:spcBef>
                <a:spcPct val="20000"/>
              </a:spcBef>
              <a:buSzPct val="100000"/>
            </a:pPr>
            <a:r>
              <a:rPr lang="ru-RU" altLang="ru-RU" sz="2800">
                <a:solidFill>
                  <a:srgbClr val="000000"/>
                </a:solidFill>
              </a:rPr>
              <a:t>!! </a:t>
            </a:r>
            <a:r>
              <a:rPr lang="ru-RU" altLang="ru-RU" sz="2800" u="sng">
                <a:solidFill>
                  <a:srgbClr val="000000"/>
                </a:solidFill>
              </a:rPr>
              <a:t>Векторная модель может использоваться для сопоставления документов, фрагментов документов, предложений.</a:t>
            </a:r>
            <a:endParaRPr lang="en-US" altLang="ru-RU" sz="2800" u="sng">
              <a:solidFill>
                <a:srgbClr val="000000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0CEEA18-8A48-422B-A81E-777167E226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9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4CAC5B33-C9D7-4001-B08D-BA828E1A19F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4000"/>
              <a:t>Задание на дом (след.раз)</a:t>
            </a:r>
            <a:br>
              <a:rPr lang="ru-RU" altLang="ru-RU" sz="4000"/>
            </a:br>
            <a:endParaRPr lang="ru-RU" altLang="ru-RU" sz="4000"/>
          </a:p>
        </p:txBody>
      </p:sp>
      <p:graphicFrame>
        <p:nvGraphicFramePr>
          <p:cNvPr id="84064" name="Group 96">
            <a:extLst>
              <a:ext uri="{FF2B5EF4-FFF2-40B4-BE49-F238E27FC236}">
                <a16:creationId xmlns:a16="http://schemas.microsoft.com/office/drawing/2014/main" id="{A6D3F166-4EB6-4E5E-AAD9-A570560672B8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457200" y="1600200"/>
          <a:ext cx="8229600" cy="4651374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04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Term</a:t>
                      </a: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df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idf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d1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d2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d3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4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car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18165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1.65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27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24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6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auto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6723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2.08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33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Insu-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rance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19241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1.62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33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29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4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best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25235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1.5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ru-RU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17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>
            <a:extLst>
              <a:ext uri="{FF2B5EF4-FFF2-40B4-BE49-F238E27FC236}">
                <a16:creationId xmlns:a16="http://schemas.microsoft.com/office/drawing/2014/main" id="{E731B5AD-68A7-4F8D-9B9C-69AF92251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8013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4000"/>
              </a:lnSpc>
              <a:buSzPct val="100000"/>
            </a:pPr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Ответы к запросу</a:t>
            </a:r>
            <a:endParaRPr lang="en-US" altLang="ru-RU" sz="36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8435" name="Text Box 3">
            <a:extLst>
              <a:ext uri="{FF2B5EF4-FFF2-40B4-BE49-F238E27FC236}">
                <a16:creationId xmlns:a16="http://schemas.microsoft.com/office/drawing/2014/main" id="{8C335EEC-856D-471E-886C-322C91C835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125538"/>
            <a:ext cx="8294687" cy="550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Antony and Cleopatra, Act III, Scene ii</a:t>
            </a: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en-US" altLang="ru-RU" sz="2000" i="1" dirty="0">
                <a:solidFill>
                  <a:srgbClr val="000000"/>
                </a:solidFill>
                <a:latin typeface="Calibri" panose="020F0502020204030204" pitchFamily="34" charset="0"/>
              </a:rPr>
              <a:t>Agrippa</a:t>
            </a:r>
            <a:r>
              <a:rPr lang="en-US" altLang="ru-RU" sz="2000" dirty="0">
                <a:solidFill>
                  <a:srgbClr val="000000"/>
                </a:solidFill>
                <a:latin typeface="Calibri" panose="020F0502020204030204" pitchFamily="34" charset="0"/>
              </a:rPr>
              <a:t> [Aside to DOMITIUS ENOBARBUS]: Why, </a:t>
            </a:r>
            <a:r>
              <a:rPr lang="en-US" altLang="ru-RU" sz="2000" dirty="0" err="1">
                <a:solidFill>
                  <a:srgbClr val="000000"/>
                </a:solidFill>
                <a:latin typeface="Calibri" panose="020F0502020204030204" pitchFamily="34" charset="0"/>
              </a:rPr>
              <a:t>Enobarbus</a:t>
            </a:r>
            <a:r>
              <a:rPr lang="en-US" altLang="ru-RU" sz="2000" dirty="0">
                <a:solidFill>
                  <a:srgbClr val="000000"/>
                </a:solidFill>
                <a:latin typeface="Calibri" panose="020F0502020204030204" pitchFamily="34" charset="0"/>
              </a:rPr>
              <a:t>,</a:t>
            </a: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en-US" altLang="ru-RU" sz="2000" dirty="0">
                <a:solidFill>
                  <a:srgbClr val="000000"/>
                </a:solidFill>
                <a:latin typeface="Calibri" panose="020F0502020204030204" pitchFamily="34" charset="0"/>
              </a:rPr>
              <a:t>                           When Antony found Julius </a:t>
            </a:r>
            <a:r>
              <a:rPr lang="en-US" altLang="ru-RU" sz="2000" b="1" i="1" dirty="0">
                <a:solidFill>
                  <a:srgbClr val="000000"/>
                </a:solidFill>
                <a:latin typeface="Calibri" panose="020F0502020204030204" pitchFamily="34" charset="0"/>
              </a:rPr>
              <a:t>Caesar</a:t>
            </a:r>
            <a:r>
              <a:rPr lang="en-US" altLang="ru-RU" sz="2000" dirty="0">
                <a:solidFill>
                  <a:srgbClr val="000000"/>
                </a:solidFill>
                <a:latin typeface="Calibri" panose="020F0502020204030204" pitchFamily="34" charset="0"/>
              </a:rPr>
              <a:t> dead,</a:t>
            </a: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en-US" altLang="ru-RU" sz="2000" dirty="0">
                <a:solidFill>
                  <a:srgbClr val="000000"/>
                </a:solidFill>
                <a:latin typeface="Calibri" panose="020F0502020204030204" pitchFamily="34" charset="0"/>
              </a:rPr>
              <a:t>                           He cried almost to roaring; and he wept</a:t>
            </a: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en-US" altLang="ru-RU" sz="2000" dirty="0">
                <a:solidFill>
                  <a:srgbClr val="000000"/>
                </a:solidFill>
                <a:latin typeface="Calibri" panose="020F0502020204030204" pitchFamily="34" charset="0"/>
              </a:rPr>
              <a:t>                           When at Philippi he found </a:t>
            </a:r>
            <a:r>
              <a:rPr lang="en-US" altLang="ru-RU" sz="2000" b="1" i="1" dirty="0">
                <a:solidFill>
                  <a:srgbClr val="000000"/>
                </a:solidFill>
                <a:latin typeface="Calibri" panose="020F0502020204030204" pitchFamily="34" charset="0"/>
              </a:rPr>
              <a:t>Brutus</a:t>
            </a:r>
            <a:r>
              <a:rPr lang="en-US" altLang="ru-RU" sz="2000" dirty="0">
                <a:solidFill>
                  <a:srgbClr val="000000"/>
                </a:solidFill>
                <a:latin typeface="Calibri" panose="020F0502020204030204" pitchFamily="34" charset="0"/>
              </a:rPr>
              <a:t> slain.</a:t>
            </a: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endParaRPr lang="en-US" altLang="ru-RU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en-US" alt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Hamlet, Act III, Scene ii</a:t>
            </a: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en-US" altLang="ru-RU" sz="2000" i="1" dirty="0">
                <a:solidFill>
                  <a:srgbClr val="000000"/>
                </a:solidFill>
                <a:latin typeface="Calibri" panose="020F0502020204030204" pitchFamily="34" charset="0"/>
              </a:rPr>
              <a:t>Lord Polonius:</a:t>
            </a:r>
            <a:r>
              <a:rPr lang="en-US" altLang="ru-RU" sz="2000" dirty="0">
                <a:solidFill>
                  <a:srgbClr val="000000"/>
                </a:solidFill>
                <a:latin typeface="Calibri" panose="020F0502020204030204" pitchFamily="34" charset="0"/>
              </a:rPr>
              <a:t> I did enact Julius </a:t>
            </a:r>
            <a:r>
              <a:rPr lang="en-US" altLang="ru-RU" sz="2000" b="1" i="1" dirty="0">
                <a:solidFill>
                  <a:srgbClr val="000000"/>
                </a:solidFill>
                <a:latin typeface="Calibri" panose="020F0502020204030204" pitchFamily="34" charset="0"/>
              </a:rPr>
              <a:t>Caesar</a:t>
            </a:r>
            <a:r>
              <a:rPr lang="en-US" altLang="ru-RU" sz="2000" dirty="0">
                <a:solidFill>
                  <a:srgbClr val="000000"/>
                </a:solidFill>
                <a:latin typeface="Calibri" panose="020F0502020204030204" pitchFamily="34" charset="0"/>
              </a:rPr>
              <a:t> I was killed </a:t>
            </a:r>
            <a:r>
              <a:rPr lang="en-US" altLang="ru-RU" sz="2000" dirty="0" err="1">
                <a:solidFill>
                  <a:srgbClr val="000000"/>
                </a:solidFill>
                <a:latin typeface="Calibri" panose="020F0502020204030204" pitchFamily="34" charset="0"/>
              </a:rPr>
              <a:t>i</a:t>
            </a:r>
            <a:r>
              <a:rPr lang="en-US" altLang="ru-RU" sz="2000" dirty="0">
                <a:solidFill>
                  <a:srgbClr val="000000"/>
                </a:solidFill>
                <a:latin typeface="Calibri" panose="020F0502020204030204" pitchFamily="34" charset="0"/>
              </a:rPr>
              <a:t>' the</a:t>
            </a:r>
          </a:p>
          <a:p>
            <a:pPr eaLnBrk="1" hangingPunct="1">
              <a:lnSpc>
                <a:spcPct val="124000"/>
              </a:lnSpc>
              <a:spcAft>
                <a:spcPts val="1425"/>
              </a:spcAft>
              <a:buSzPct val="100000"/>
            </a:pPr>
            <a:r>
              <a:rPr lang="en-US" altLang="ru-RU" sz="2000" dirty="0">
                <a:solidFill>
                  <a:srgbClr val="000000"/>
                </a:solidFill>
                <a:latin typeface="Calibri" panose="020F0502020204030204" pitchFamily="34" charset="0"/>
              </a:rPr>
              <a:t>                       Capitol; </a:t>
            </a:r>
            <a:r>
              <a:rPr lang="en-US" altLang="ru-RU" sz="2000" b="1" i="1" dirty="0">
                <a:solidFill>
                  <a:srgbClr val="000000"/>
                </a:solidFill>
                <a:latin typeface="Calibri" panose="020F0502020204030204" pitchFamily="34" charset="0"/>
              </a:rPr>
              <a:t>Brutus</a:t>
            </a:r>
            <a:r>
              <a:rPr lang="en-US" altLang="ru-RU" sz="2000" dirty="0">
                <a:solidFill>
                  <a:srgbClr val="000000"/>
                </a:solidFill>
                <a:latin typeface="Calibri" panose="020F0502020204030204" pitchFamily="34" charset="0"/>
              </a:rPr>
              <a:t> killed me.</a:t>
            </a:r>
          </a:p>
        </p:txBody>
      </p:sp>
      <p:sp>
        <p:nvSpPr>
          <p:cNvPr id="18436" name="Text Box 4">
            <a:extLst>
              <a:ext uri="{FF2B5EF4-FFF2-40B4-BE49-F238E27FC236}">
                <a16:creationId xmlns:a16="http://schemas.microsoft.com/office/drawing/2014/main" id="{FFB111C5-EA59-4B9A-85CD-321779898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3263A923-95F2-42FC-B292-8F70964C00DD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>
                <a:buSzPct val="100000"/>
              </a:pPr>
              <a:t>5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18437" name="Text Box 5">
            <a:extLst>
              <a:ext uri="{FF2B5EF4-FFF2-40B4-BE49-F238E27FC236}">
                <a16:creationId xmlns:a16="http://schemas.microsoft.com/office/drawing/2014/main" id="{9CFC3C74-22D1-4CC9-AF2A-1BD912D398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1.1</a:t>
            </a:r>
          </a:p>
        </p:txBody>
      </p:sp>
      <p:pic>
        <p:nvPicPr>
          <p:cNvPr id="18438" name="Picture 6">
            <a:extLst>
              <a:ext uri="{FF2B5EF4-FFF2-40B4-BE49-F238E27FC236}">
                <a16:creationId xmlns:a16="http://schemas.microsoft.com/office/drawing/2014/main" id="{979E4364-F174-4C86-AFEC-AC40C6CCB6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3962400"/>
            <a:ext cx="197485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781802C-3895-4870-AE76-A3856643C4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C2872BD6-3C77-4CD3-980A-D5DD1C167AA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25487"/>
          </a:xfrm>
        </p:spPr>
        <p:txBody>
          <a:bodyPr/>
          <a:lstStyle/>
          <a:p>
            <a:pPr eaLnBrk="1" hangingPunct="1"/>
            <a:r>
              <a:rPr lang="ru-RU" altLang="ru-RU" sz="3600"/>
              <a:t>Задача-продолжение</a:t>
            </a: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77691AA4-09A1-4A11-9124-E84A40DD030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14313" y="1143000"/>
            <a:ext cx="8750300" cy="5715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3600"/>
              <a:t>Запрос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ru-RU"/>
              <a:t>Car insurance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3600"/>
              <a:t>Вычислить вес каждого документа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Представить запрос как вектор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Представить документ как вектор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Вычислить сходство  запроса и документа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ru-RU"/>
              <a:t>T</a:t>
            </a:r>
            <a:r>
              <a:rPr lang="ru-RU" altLang="ru-RU"/>
              <a:t>f – число вхождений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/>
              <a:t>Idf – 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/>
              <a:t>Вектор документа нормализуется, вектор запроса не нормализуется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Показать, какие веса у документов по отношению к запросу и как упорядочатся документы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>
            <a:extLst>
              <a:ext uri="{FF2B5EF4-FFF2-40B4-BE49-F238E27FC236}">
                <a16:creationId xmlns:a16="http://schemas.microsoft.com/office/drawing/2014/main" id="{29CC2396-C89B-438A-B1AD-F90850EA9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altLang="ru-RU" sz="3200"/>
              <a:t>Задание на дом (на 2 недели)</a:t>
            </a:r>
          </a:p>
        </p:txBody>
      </p:sp>
      <p:sp>
        <p:nvSpPr>
          <p:cNvPr id="54275" name="Содержимое 2">
            <a:extLst>
              <a:ext uri="{FF2B5EF4-FFF2-40B4-BE49-F238E27FC236}">
                <a16:creationId xmlns:a16="http://schemas.microsoft.com/office/drawing/2014/main" id="{58B8A21D-D9B7-4517-A992-193B5DD5A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5538"/>
            <a:ext cx="8435975" cy="5543550"/>
          </a:xfrm>
        </p:spPr>
        <p:txBody>
          <a:bodyPr/>
          <a:lstStyle/>
          <a:p>
            <a:r>
              <a:rPr lang="ru-RU" altLang="ru-RU" sz="2000"/>
              <a:t>Запросы – это проанализированные вами факты из Википедии</a:t>
            </a:r>
          </a:p>
          <a:p>
            <a:r>
              <a:rPr lang="ru-RU" altLang="ru-RU" sz="2000"/>
              <a:t>Коллекция – это все упомянутые статьи из всех фактов (не менее 2 из каждого факта) </a:t>
            </a:r>
          </a:p>
          <a:p>
            <a:r>
              <a:rPr lang="ru-RU" altLang="ru-RU" sz="2000"/>
              <a:t>Документы – это предложения из статей Википедии, указанных в этих фактах, т.е. объединенная коллекция  предложений статей всех фактов</a:t>
            </a:r>
          </a:p>
          <a:p>
            <a:r>
              <a:rPr lang="ru-RU" altLang="ru-RU" sz="2000"/>
              <a:t>Все должно быть обработано морфологическим анализатором</a:t>
            </a:r>
          </a:p>
          <a:p>
            <a:r>
              <a:rPr lang="ru-RU" altLang="ru-RU" sz="2000"/>
              <a:t>Нужно найти наиболее релевантные предложения </a:t>
            </a:r>
          </a:p>
          <a:p>
            <a:pPr lvl="1"/>
            <a:r>
              <a:rPr lang="ru-RU" altLang="ru-RU" sz="2000"/>
              <a:t>По векторной модели без idf</a:t>
            </a:r>
          </a:p>
          <a:p>
            <a:pPr lvl="1"/>
            <a:r>
              <a:rPr lang="ru-RU" altLang="ru-RU" sz="2000"/>
              <a:t>По tf.idf (idf в данном случае – это количество предложений, в которых встречалось  слово)</a:t>
            </a:r>
          </a:p>
          <a:p>
            <a:pPr lvl="1"/>
            <a:r>
              <a:rPr lang="ru-RU" altLang="ru-RU" sz="2000"/>
              <a:t>Нормализация запроса и предложения</a:t>
            </a:r>
          </a:p>
          <a:p>
            <a:pPr lvl="1"/>
            <a:r>
              <a:rPr lang="ru-RU" altLang="ru-RU" sz="2000"/>
              <a:t>Т.е. выстроить все предложения из статей по мере сходства с запросом по векторной модели.</a:t>
            </a:r>
          </a:p>
          <a:p>
            <a:pPr lvl="1"/>
            <a:r>
              <a:rPr lang="ru-RU" altLang="ru-RU" sz="2000"/>
              <a:t>В отчете должны быть показаны веса выдаваемых предложений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>
            <a:extLst>
              <a:ext uri="{FF2B5EF4-FFF2-40B4-BE49-F238E27FC236}">
                <a16:creationId xmlns:a16="http://schemas.microsoft.com/office/drawing/2014/main" id="{C23A6BCE-ECBF-40E7-9552-B7B2582B5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altLang="ru-RU" sz="3600"/>
              <a:t>Задача в аудитории</a:t>
            </a:r>
          </a:p>
        </p:txBody>
      </p:sp>
      <p:sp>
        <p:nvSpPr>
          <p:cNvPr id="55299" name="Содержимое 2">
            <a:extLst>
              <a:ext uri="{FF2B5EF4-FFF2-40B4-BE49-F238E27FC236}">
                <a16:creationId xmlns:a16="http://schemas.microsoft.com/office/drawing/2014/main" id="{18B4E3EA-E9E0-43CC-B6F6-3A1CAB173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413"/>
            <a:ext cx="8291513" cy="5329237"/>
          </a:xfrm>
        </p:spPr>
        <p:txBody>
          <a:bodyPr/>
          <a:lstStyle/>
          <a:p>
            <a:r>
              <a:rPr lang="ru-RU" altLang="ru-RU" sz="2400"/>
              <a:t>Запрос к поисковой системе состоит из двух слов: a b</a:t>
            </a:r>
          </a:p>
          <a:p>
            <a:r>
              <a:rPr lang="ru-RU" altLang="ru-RU" sz="2400"/>
              <a:t>В коллекции имеются следующие документы:</a:t>
            </a:r>
          </a:p>
          <a:p>
            <a:r>
              <a:rPr lang="ru-RU" altLang="ru-RU" sz="2400"/>
              <a:t> </a:t>
            </a:r>
          </a:p>
          <a:p>
            <a:r>
              <a:rPr lang="en-US" altLang="ru-RU" sz="2400"/>
              <a:t>a b c d</a:t>
            </a:r>
            <a:endParaRPr lang="ru-RU" altLang="ru-RU" sz="2400"/>
          </a:p>
          <a:p>
            <a:r>
              <a:rPr lang="en-US" altLang="ru-RU" sz="2400"/>
              <a:t>a a a </a:t>
            </a:r>
            <a:endParaRPr lang="ru-RU" altLang="ru-RU" sz="2400"/>
          </a:p>
          <a:p>
            <a:r>
              <a:rPr lang="en-US" altLang="ru-RU" sz="2400"/>
              <a:t>b b c </a:t>
            </a:r>
            <a:endParaRPr lang="ru-RU" altLang="ru-RU" sz="2400"/>
          </a:p>
          <a:p>
            <a:r>
              <a:rPr lang="ru-RU" altLang="ru-RU" sz="2400"/>
              <a:t>a b b c</a:t>
            </a:r>
          </a:p>
          <a:p>
            <a:r>
              <a:rPr lang="ru-RU" altLang="ru-RU" sz="2400"/>
              <a:t> </a:t>
            </a:r>
          </a:p>
          <a:p>
            <a:r>
              <a:rPr lang="ru-RU" altLang="ru-RU" sz="2400"/>
              <a:t>Других документов в коллекции нет. Покажите, как будет вычислено сходство между запросом и документом по косинусной мере без учета idf. Каков порядок документов в поисковой выдаче?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A31EF94F-4CEA-4310-BEC8-4497B1D893B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Большие коллекции</a:t>
            </a:r>
            <a:endParaRPr lang="en-US" altLang="ru-RU" sz="3600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942965CF-E8EF-4CB8-A497-20AA09C90C5A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457200" y="1196975"/>
            <a:ext cx="8229600" cy="5356225"/>
          </a:xfrm>
        </p:spPr>
        <p:txBody>
          <a:bodyPr/>
          <a:lstStyle/>
          <a:p>
            <a:pPr defTabSz="457200" eaLnBrk="1" hangingPunct="1"/>
            <a:r>
              <a:rPr lang="ru-RU" altLang="ru-RU"/>
              <a:t>Коллекция</a:t>
            </a:r>
            <a:r>
              <a:rPr lang="en-US" altLang="ru-RU"/>
              <a:t> </a:t>
            </a:r>
            <a:r>
              <a:rPr lang="en-US" altLang="ru-RU" i="1"/>
              <a:t>N </a:t>
            </a:r>
            <a:r>
              <a:rPr lang="en-US" altLang="ru-RU"/>
              <a:t>= 1 </a:t>
            </a:r>
            <a:r>
              <a:rPr lang="ru-RU" altLang="ru-RU"/>
              <a:t>миллион документов</a:t>
            </a:r>
            <a:r>
              <a:rPr lang="en-US" altLang="ru-RU"/>
              <a:t>, </a:t>
            </a:r>
            <a:r>
              <a:rPr lang="ru-RU" altLang="ru-RU"/>
              <a:t>каждый документ – около 100 слов</a:t>
            </a:r>
            <a:endParaRPr lang="en-US" altLang="ru-RU"/>
          </a:p>
          <a:p>
            <a:pPr defTabSz="457200" eaLnBrk="1" hangingPunct="1"/>
            <a:r>
              <a:rPr lang="ru-RU" altLang="ru-RU"/>
              <a:t>Например, </a:t>
            </a:r>
            <a:r>
              <a:rPr lang="en-US" altLang="ru-RU"/>
              <a:t> </a:t>
            </a:r>
            <a:r>
              <a:rPr lang="en-US" altLang="ru-RU" i="1"/>
              <a:t>M </a:t>
            </a:r>
            <a:r>
              <a:rPr lang="en-US" altLang="ru-RU"/>
              <a:t>= 500K </a:t>
            </a:r>
            <a:r>
              <a:rPr lang="ru-RU" altLang="ru-RU"/>
              <a:t>отдельных термов</a:t>
            </a:r>
          </a:p>
          <a:p>
            <a:pPr defTabSz="457200" eaLnBrk="1" hangingPunct="1"/>
            <a:r>
              <a:rPr lang="ru-RU" altLang="ru-RU"/>
              <a:t>Матрица терм – документ: </a:t>
            </a:r>
            <a:r>
              <a:rPr lang="en-US" altLang="ru-RU"/>
              <a:t>500K x 1M</a:t>
            </a:r>
            <a:endParaRPr lang="ru-RU" altLang="ru-RU"/>
          </a:p>
          <a:p>
            <a:pPr lvl="1" defTabSz="457200" eaLnBrk="1" hangingPunct="1"/>
            <a:r>
              <a:rPr lang="ru-RU" altLang="ru-RU"/>
              <a:t>Занимала бы сверхбольшие объемы</a:t>
            </a:r>
          </a:p>
          <a:p>
            <a:pPr lvl="1" defTabSz="457200" eaLnBrk="1" hangingPunct="1"/>
            <a:r>
              <a:rPr lang="ru-RU" altLang="ru-RU"/>
              <a:t>Очень разреженная</a:t>
            </a:r>
          </a:p>
          <a:p>
            <a:pPr lvl="1" defTabSz="457200" eaLnBrk="1" hangingPunct="1"/>
            <a:endParaRPr lang="ru-RU" altLang="ru-RU"/>
          </a:p>
          <a:p>
            <a:pPr lvl="1" defTabSz="457200" eaLnBrk="1" hangingPunct="1"/>
            <a:r>
              <a:rPr lang="ru-RU" altLang="ru-RU" u="sng"/>
              <a:t>Поэтому другая форма представления</a:t>
            </a:r>
          </a:p>
          <a:p>
            <a:pPr defTabSz="457200" eaLnBrk="1" hangingPunct="1"/>
            <a:endParaRPr lang="en-US" altLang="ru-RU"/>
          </a:p>
        </p:txBody>
      </p:sp>
      <p:sp>
        <p:nvSpPr>
          <p:cNvPr id="19460" name="Slide Number Placeholder 5">
            <a:extLst>
              <a:ext uri="{FF2B5EF4-FFF2-40B4-BE49-F238E27FC236}">
                <a16:creationId xmlns:a16="http://schemas.microsoft.com/office/drawing/2014/main" id="{5049CAF9-77A6-4BBE-9F09-0A39C19044B3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DA356395-0109-4D41-ACF1-EE5D6E8A4664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6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19461" name="TextBox 4">
            <a:extLst>
              <a:ext uri="{FF2B5EF4-FFF2-40B4-BE49-F238E27FC236}">
                <a16:creationId xmlns:a16="http://schemas.microsoft.com/office/drawing/2014/main" id="{DB169C13-E722-4F7D-B748-D4FE7B9236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9683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E7ECC4C-6165-40E7-880B-6FEFE055C8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2">
            <a:extLst>
              <a:ext uri="{FF2B5EF4-FFF2-40B4-BE49-F238E27FC236}">
                <a16:creationId xmlns:a16="http://schemas.microsoft.com/office/drawing/2014/main" id="{1311F1F5-0007-4AB5-BA80-D22F98CA1C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4638"/>
            <a:ext cx="82280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4000"/>
              </a:lnSpc>
              <a:buSzPct val="100000"/>
            </a:pPr>
            <a:r>
              <a:rPr lang="ru-RU" altLang="ru-RU" sz="4000">
                <a:solidFill>
                  <a:srgbClr val="000000"/>
                </a:solidFill>
                <a:latin typeface="Calibri" panose="020F0502020204030204" pitchFamily="34" charset="0"/>
              </a:rPr>
              <a:t>Матрица терм-документ</a:t>
            </a:r>
            <a:endParaRPr lang="en-US" altLang="ru-RU" sz="40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1028" name="Group 3">
            <a:extLst>
              <a:ext uri="{FF2B5EF4-FFF2-40B4-BE49-F238E27FC236}">
                <a16:creationId xmlns:a16="http://schemas.microsoft.com/office/drawing/2014/main" id="{F15D1628-16DF-4185-B41B-997AC6E71A66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2235200"/>
            <a:ext cx="7634288" cy="2633663"/>
            <a:chOff x="480" y="1408"/>
            <a:chExt cx="4809" cy="1659"/>
          </a:xfrm>
        </p:grpSpPr>
        <p:graphicFrame>
          <p:nvGraphicFramePr>
            <p:cNvPr id="1026" name="Object 2">
              <a:extLst>
                <a:ext uri="{FF2B5EF4-FFF2-40B4-BE49-F238E27FC236}">
                  <a16:creationId xmlns:a16="http://schemas.microsoft.com/office/drawing/2014/main" id="{9F6DED44-454A-4ACB-87C6-5E455CEFEC8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80" y="1408"/>
            <a:ext cx="4809" cy="16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6" r:id="rId6" imgW="10020600" imgH="3520440" progId="Excel.Sheet.8">
                    <p:embed/>
                  </p:oleObj>
                </mc:Choice>
                <mc:Fallback>
                  <p:oleObj r:id="rId6" imgW="10020600" imgH="3520440" progId="Excel.Sheet.8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" y="1408"/>
                          <a:ext cx="4809" cy="165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3" name="Text Box 5">
              <a:extLst>
                <a:ext uri="{FF2B5EF4-FFF2-40B4-BE49-F238E27FC236}">
                  <a16:creationId xmlns:a16="http://schemas.microsoft.com/office/drawing/2014/main" id="{A54AA4E3-05A1-40A2-A606-EF23153C2F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" y="1408"/>
              <a:ext cx="4809" cy="1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Calibri" panose="020F0502020204030204" pitchFamily="34" charset="0"/>
              </a:endParaRPr>
            </a:p>
          </p:txBody>
        </p:sp>
      </p:grpSp>
      <p:sp>
        <p:nvSpPr>
          <p:cNvPr id="1029" name="Text Box 6">
            <a:extLst>
              <a:ext uri="{FF2B5EF4-FFF2-40B4-BE49-F238E27FC236}">
                <a16:creationId xmlns:a16="http://schemas.microsoft.com/office/drawing/2014/main" id="{668A44AA-3FA3-4EC5-ADFA-0165AF05C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5568950"/>
            <a:ext cx="2819400" cy="1201738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1 </a:t>
            </a: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если текст содержит слово</a:t>
            </a:r>
            <a:r>
              <a:rPr lang="en-US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, 0 </a:t>
            </a: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rPr>
              <a:t>если не содержит.</a:t>
            </a: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1030" name="Line 7">
            <a:extLst>
              <a:ext uri="{FF2B5EF4-FFF2-40B4-BE49-F238E27FC236}">
                <a16:creationId xmlns:a16="http://schemas.microsoft.com/office/drawing/2014/main" id="{F13EF30E-D7AE-4C7B-8182-81568401A71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265613" y="3732213"/>
            <a:ext cx="1374775" cy="1831975"/>
          </a:xfrm>
          <a:prstGeom prst="line">
            <a:avLst/>
          </a:prstGeom>
          <a:noFill/>
          <a:ln w="19080">
            <a:solidFill>
              <a:srgbClr val="00008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1" name="Text Box 8">
            <a:extLst>
              <a:ext uri="{FF2B5EF4-FFF2-40B4-BE49-F238E27FC236}">
                <a16:creationId xmlns:a16="http://schemas.microsoft.com/office/drawing/2014/main" id="{590DBD89-D357-46A2-85E2-0D4E98E1D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5715000"/>
            <a:ext cx="3978275" cy="703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2000" b="1" i="1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Brutus</a:t>
            </a:r>
            <a:r>
              <a:rPr lang="en-US" altLang="ru-RU" sz="20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en-US" altLang="ru-RU" sz="2000" i="1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AND</a:t>
            </a:r>
            <a:r>
              <a:rPr lang="en-US" altLang="ru-RU" sz="20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en-US" altLang="ru-RU" sz="2000" b="1" i="1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Caesar</a:t>
            </a:r>
            <a:r>
              <a:rPr lang="en-US" altLang="ru-RU" sz="20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en-US" altLang="ru-RU" sz="2000" i="1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BUT</a:t>
            </a:r>
            <a:r>
              <a:rPr lang="en-US" altLang="ru-RU" sz="20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en-US" altLang="ru-RU" sz="2000" i="1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NOT</a:t>
            </a:r>
            <a:r>
              <a:rPr lang="en-US" altLang="ru-RU" sz="20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en-US" altLang="ru-RU" sz="2000" b="1" i="1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Calpurnia</a:t>
            </a:r>
          </a:p>
        </p:txBody>
      </p:sp>
      <p:sp>
        <p:nvSpPr>
          <p:cNvPr id="1032" name="Text Box 9">
            <a:extLst>
              <a:ext uri="{FF2B5EF4-FFF2-40B4-BE49-F238E27FC236}">
                <a16:creationId xmlns:a16="http://schemas.microsoft.com/office/drawing/2014/main" id="{798FD7BF-4188-4013-A468-4E9CBBED2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1.1</a:t>
            </a:r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36096C2-AE36-409A-8712-37BBF87DD6F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3087FD60-E69B-49F4-A7E1-998E8B0FA44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692150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Инвертированный индекс</a:t>
            </a:r>
            <a:endParaRPr lang="en-US" altLang="ru-RU" sz="3600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5BC3A4F7-BA28-4C5B-B0E0-41623F47C079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395288" y="908050"/>
            <a:ext cx="8291512" cy="5645150"/>
          </a:xfrm>
        </p:spPr>
        <p:txBody>
          <a:bodyPr/>
          <a:lstStyle/>
          <a:p>
            <a:pPr defTabSz="457200" eaLnBrk="1" hangingPunct="1"/>
            <a:r>
              <a:rPr lang="ru-RU" altLang="ru-RU" sz="2800"/>
              <a:t>Для каждого терма</a:t>
            </a:r>
            <a:r>
              <a:rPr lang="en-US" altLang="ru-RU" sz="2800"/>
              <a:t> </a:t>
            </a:r>
            <a:r>
              <a:rPr lang="en-US" altLang="ru-RU" sz="2800" i="1"/>
              <a:t>t</a:t>
            </a:r>
            <a:r>
              <a:rPr lang="ru-RU" altLang="ru-RU" sz="2800" i="1"/>
              <a:t> нужно хранить список документов, которые содержат</a:t>
            </a:r>
            <a:r>
              <a:rPr lang="en-US" altLang="ru-RU" sz="2800"/>
              <a:t> </a:t>
            </a:r>
            <a:r>
              <a:rPr lang="en-US" altLang="ru-RU" sz="2800" i="1"/>
              <a:t>t</a:t>
            </a:r>
            <a:r>
              <a:rPr lang="en-US" altLang="ru-RU" sz="2800"/>
              <a:t>.</a:t>
            </a:r>
          </a:p>
          <a:p>
            <a:pPr lvl="1" defTabSz="457200" eaLnBrk="1" hangingPunct="1"/>
            <a:r>
              <a:rPr lang="ru-RU" altLang="ru-RU"/>
              <a:t>Каждый документ идентифицируется номером документа - </a:t>
            </a:r>
            <a:r>
              <a:rPr lang="en-US" altLang="ru-RU" b="1"/>
              <a:t>docID</a:t>
            </a:r>
            <a:endParaRPr lang="en-US" altLang="ru-RU"/>
          </a:p>
        </p:txBody>
      </p:sp>
      <p:sp>
        <p:nvSpPr>
          <p:cNvPr id="20484" name="Slide Number Placeholder 5">
            <a:extLst>
              <a:ext uri="{FF2B5EF4-FFF2-40B4-BE49-F238E27FC236}">
                <a16:creationId xmlns:a16="http://schemas.microsoft.com/office/drawing/2014/main" id="{C9DA9FD6-6438-4F76-A1A9-56ABD4755E8D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0B6058F7-E788-44EA-A9C1-EF8B32509321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8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20485" name="Text Box 4">
            <a:extLst>
              <a:ext uri="{FF2B5EF4-FFF2-40B4-BE49-F238E27FC236}">
                <a16:creationId xmlns:a16="http://schemas.microsoft.com/office/drawing/2014/main" id="{ADFACDF2-2523-476D-8170-DAC5F3596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733800"/>
            <a:ext cx="1176338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 i="1">
                <a:latin typeface="Lucida Sans" panose="020B0602030504020204" pitchFamily="34" charset="0"/>
                <a:ea typeface="Arial Unicode MS" pitchFamily="34" charset="-128"/>
              </a:rPr>
              <a:t>Brutus</a:t>
            </a:r>
          </a:p>
        </p:txBody>
      </p:sp>
      <p:sp>
        <p:nvSpPr>
          <p:cNvPr id="20486" name="Text Box 5">
            <a:extLst>
              <a:ext uri="{FF2B5EF4-FFF2-40B4-BE49-F238E27FC236}">
                <a16:creationId xmlns:a16="http://schemas.microsoft.com/office/drawing/2014/main" id="{79853124-0B54-463E-A8CC-971157E340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791075"/>
            <a:ext cx="1614488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 i="1">
                <a:latin typeface="Lucida Sans" panose="020B0602030504020204" pitchFamily="34" charset="0"/>
                <a:ea typeface="Arial Unicode MS" pitchFamily="34" charset="-128"/>
              </a:rPr>
              <a:t>Calpurnia</a:t>
            </a:r>
          </a:p>
        </p:txBody>
      </p:sp>
      <p:sp>
        <p:nvSpPr>
          <p:cNvPr id="20487" name="Text Box 6">
            <a:extLst>
              <a:ext uri="{FF2B5EF4-FFF2-40B4-BE49-F238E27FC236}">
                <a16:creationId xmlns:a16="http://schemas.microsoft.com/office/drawing/2014/main" id="{D51C68CB-F480-4BA5-968D-ED8C1EE082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267200"/>
            <a:ext cx="129540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 i="1">
                <a:latin typeface="Lucida Sans" panose="020B0602030504020204" pitchFamily="34" charset="0"/>
                <a:ea typeface="Arial Unicode MS" pitchFamily="34" charset="-128"/>
              </a:rPr>
              <a:t>Caesar</a:t>
            </a:r>
          </a:p>
        </p:txBody>
      </p:sp>
      <p:sp>
        <p:nvSpPr>
          <p:cNvPr id="20488" name="AutoShape 7">
            <a:extLst>
              <a:ext uri="{FF2B5EF4-FFF2-40B4-BE49-F238E27FC236}">
                <a16:creationId xmlns:a16="http://schemas.microsoft.com/office/drawing/2014/main" id="{FDAA54A8-9EDF-4FB9-9B33-B56450320A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3810000"/>
            <a:ext cx="1143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489" name="AutoShape 8">
            <a:extLst>
              <a:ext uri="{FF2B5EF4-FFF2-40B4-BE49-F238E27FC236}">
                <a16:creationId xmlns:a16="http://schemas.microsoft.com/office/drawing/2014/main" id="{E364E19F-0D57-4AD5-8F42-167B110F65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4343400"/>
            <a:ext cx="1143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0490" name="Group 26">
            <a:extLst>
              <a:ext uri="{FF2B5EF4-FFF2-40B4-BE49-F238E27FC236}">
                <a16:creationId xmlns:a16="http://schemas.microsoft.com/office/drawing/2014/main" id="{69F91FD7-FA1D-47FE-9122-E56B4875C2E9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4876800"/>
            <a:ext cx="4876800" cy="304800"/>
            <a:chOff x="2064" y="2448"/>
            <a:chExt cx="3072" cy="192"/>
          </a:xfrm>
        </p:grpSpPr>
        <p:sp>
          <p:nvSpPr>
            <p:cNvPr id="20536" name="Rectangle 27">
              <a:extLst>
                <a:ext uri="{FF2B5EF4-FFF2-40B4-BE49-F238E27FC236}">
                  <a16:creationId xmlns:a16="http://schemas.microsoft.com/office/drawing/2014/main" id="{BBFDFB9A-6AB6-4670-8F4C-013D71DFA9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2448"/>
              <a:ext cx="3072" cy="192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0537" name="Rectangle 28">
              <a:extLst>
                <a:ext uri="{FF2B5EF4-FFF2-40B4-BE49-F238E27FC236}">
                  <a16:creationId xmlns:a16="http://schemas.microsoft.com/office/drawing/2014/main" id="{68E300ED-32DE-4311-B98B-4A3768D33F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2448"/>
              <a:ext cx="2304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0538" name="Rectangle 29">
              <a:extLst>
                <a:ext uri="{FF2B5EF4-FFF2-40B4-BE49-F238E27FC236}">
                  <a16:creationId xmlns:a16="http://schemas.microsoft.com/office/drawing/2014/main" id="{EF883561-C7BB-4A4F-B2A4-CA7B614D2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2448"/>
              <a:ext cx="153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0539" name="Rectangle 30">
              <a:extLst>
                <a:ext uri="{FF2B5EF4-FFF2-40B4-BE49-F238E27FC236}">
                  <a16:creationId xmlns:a16="http://schemas.microsoft.com/office/drawing/2014/main" id="{72131265-5DC3-4D2A-93FF-AC56EA658F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2448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0540" name="Line 31">
              <a:extLst>
                <a:ext uri="{FF2B5EF4-FFF2-40B4-BE49-F238E27FC236}">
                  <a16:creationId xmlns:a16="http://schemas.microsoft.com/office/drawing/2014/main" id="{080BBEF4-2533-449E-B68B-24DEDA247C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244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>
              <a:spAutoFit/>
            </a:bodyPr>
            <a:lstStyle/>
            <a:p>
              <a:endParaRPr lang="ru-RU"/>
            </a:p>
          </p:txBody>
        </p:sp>
      </p:grpSp>
      <p:grpSp>
        <p:nvGrpSpPr>
          <p:cNvPr id="20491" name="Group 51">
            <a:extLst>
              <a:ext uri="{FF2B5EF4-FFF2-40B4-BE49-F238E27FC236}">
                <a16:creationId xmlns:a16="http://schemas.microsoft.com/office/drawing/2014/main" id="{A39D1CC8-2BB7-467E-B3E5-DD8F717F25D5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4267200"/>
            <a:ext cx="4959350" cy="461963"/>
            <a:chOff x="2064" y="2688"/>
            <a:chExt cx="3124" cy="291"/>
          </a:xfrm>
        </p:grpSpPr>
        <p:grpSp>
          <p:nvGrpSpPr>
            <p:cNvPr id="20522" name="Group 20">
              <a:extLst>
                <a:ext uri="{FF2B5EF4-FFF2-40B4-BE49-F238E27FC236}">
                  <a16:creationId xmlns:a16="http://schemas.microsoft.com/office/drawing/2014/main" id="{4AB853F4-A797-40C5-B3EE-9B729C3813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64" y="2736"/>
              <a:ext cx="3072" cy="192"/>
              <a:chOff x="2064" y="2448"/>
              <a:chExt cx="3072" cy="192"/>
            </a:xfrm>
          </p:grpSpPr>
          <p:sp>
            <p:nvSpPr>
              <p:cNvPr id="20531" name="Rectangle 21">
                <a:extLst>
                  <a:ext uri="{FF2B5EF4-FFF2-40B4-BE49-F238E27FC236}">
                    <a16:creationId xmlns:a16="http://schemas.microsoft.com/office/drawing/2014/main" id="{0907AC9A-56B2-44BF-BB68-F08DA04212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" y="2448"/>
                <a:ext cx="3072" cy="19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 sz="2400">
                  <a:latin typeface="Lucida Sans" panose="020B0602030504020204" pitchFamily="34" charset="0"/>
                  <a:ea typeface="Arial Unicode MS" pitchFamily="34" charset="-128"/>
                </a:endParaRPr>
              </a:p>
            </p:txBody>
          </p:sp>
          <p:sp>
            <p:nvSpPr>
              <p:cNvPr id="20532" name="Rectangle 22">
                <a:extLst>
                  <a:ext uri="{FF2B5EF4-FFF2-40B4-BE49-F238E27FC236}">
                    <a16:creationId xmlns:a16="http://schemas.microsoft.com/office/drawing/2014/main" id="{8460F8BC-EA1A-4500-ACB9-6B4465DFD5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2448"/>
                <a:ext cx="2304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 sz="2400">
                  <a:latin typeface="Lucida Sans" panose="020B0602030504020204" pitchFamily="34" charset="0"/>
                  <a:ea typeface="Arial Unicode MS" pitchFamily="34" charset="-128"/>
                </a:endParaRPr>
              </a:p>
            </p:txBody>
          </p:sp>
          <p:sp>
            <p:nvSpPr>
              <p:cNvPr id="20533" name="Rectangle 23">
                <a:extLst>
                  <a:ext uri="{FF2B5EF4-FFF2-40B4-BE49-F238E27FC236}">
                    <a16:creationId xmlns:a16="http://schemas.microsoft.com/office/drawing/2014/main" id="{2AE5F132-6B0E-451C-9081-0D28AA88DF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2" y="2448"/>
                <a:ext cx="1536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 sz="2400">
                  <a:latin typeface="Lucida Sans" panose="020B0602030504020204" pitchFamily="34" charset="0"/>
                  <a:ea typeface="Arial Unicode MS" pitchFamily="34" charset="-128"/>
                </a:endParaRPr>
              </a:p>
            </p:txBody>
          </p:sp>
          <p:sp>
            <p:nvSpPr>
              <p:cNvPr id="20534" name="Rectangle 24">
                <a:extLst>
                  <a:ext uri="{FF2B5EF4-FFF2-40B4-BE49-F238E27FC236}">
                    <a16:creationId xmlns:a16="http://schemas.microsoft.com/office/drawing/2014/main" id="{26AD6905-5FFF-4509-A81F-1C4E8E861F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6" y="2448"/>
                <a:ext cx="768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 sz="2400">
                  <a:latin typeface="Lucida Sans" panose="020B0602030504020204" pitchFamily="34" charset="0"/>
                  <a:ea typeface="Arial Unicode MS" pitchFamily="34" charset="-128"/>
                </a:endParaRPr>
              </a:p>
            </p:txBody>
          </p:sp>
          <p:sp>
            <p:nvSpPr>
              <p:cNvPr id="20535" name="Line 25">
                <a:extLst>
                  <a:ext uri="{FF2B5EF4-FFF2-40B4-BE49-F238E27FC236}">
                    <a16:creationId xmlns:a16="http://schemas.microsoft.com/office/drawing/2014/main" id="{D6E2DA9E-58F5-4489-9EDB-7BF46B82F1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244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ru-RU"/>
              </a:p>
            </p:txBody>
          </p:sp>
        </p:grpSp>
        <p:sp>
          <p:nvSpPr>
            <p:cNvPr id="20523" name="Text Box 32">
              <a:extLst>
                <a:ext uri="{FF2B5EF4-FFF2-40B4-BE49-F238E27FC236}">
                  <a16:creationId xmlns:a16="http://schemas.microsoft.com/office/drawing/2014/main" id="{57448CFD-59D8-4281-8707-62CDE1203C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0" y="2688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latin typeface="Lucida Sans" panose="020B0602030504020204" pitchFamily="34" charset="0"/>
                  <a:ea typeface="Arial Unicode MS" pitchFamily="34" charset="-128"/>
                </a:rPr>
                <a:t>1</a:t>
              </a:r>
            </a:p>
          </p:txBody>
        </p:sp>
        <p:sp>
          <p:nvSpPr>
            <p:cNvPr id="20524" name="Text Box 33">
              <a:extLst>
                <a:ext uri="{FF2B5EF4-FFF2-40B4-BE49-F238E27FC236}">
                  <a16:creationId xmlns:a16="http://schemas.microsoft.com/office/drawing/2014/main" id="{E43A53D1-DF2D-4EB0-810D-1FB1508912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82" y="2688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latin typeface="Lucida Sans" panose="020B0602030504020204" pitchFamily="34" charset="0"/>
                  <a:ea typeface="Arial Unicode MS" pitchFamily="34" charset="-128"/>
                </a:rPr>
                <a:t>2</a:t>
              </a:r>
            </a:p>
          </p:txBody>
        </p:sp>
        <p:sp>
          <p:nvSpPr>
            <p:cNvPr id="20525" name="Text Box 34">
              <a:extLst>
                <a:ext uri="{FF2B5EF4-FFF2-40B4-BE49-F238E27FC236}">
                  <a16:creationId xmlns:a16="http://schemas.microsoft.com/office/drawing/2014/main" id="{C96C1739-69EE-494B-AF56-F8DB49289C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5" y="2688"/>
              <a:ext cx="239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latin typeface="Lucida Sans" panose="020B0602030504020204" pitchFamily="34" charset="0"/>
                  <a:ea typeface="Arial Unicode MS" pitchFamily="34" charset="-128"/>
                </a:rPr>
                <a:t>4</a:t>
              </a:r>
            </a:p>
          </p:txBody>
        </p:sp>
        <p:sp>
          <p:nvSpPr>
            <p:cNvPr id="20526" name="Text Box 35">
              <a:extLst>
                <a:ext uri="{FF2B5EF4-FFF2-40B4-BE49-F238E27FC236}">
                  <a16:creationId xmlns:a16="http://schemas.microsoft.com/office/drawing/2014/main" id="{DCC75405-FB5C-47BF-9BB3-DD47BD9818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2688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latin typeface="Lucida Sans" panose="020B0602030504020204" pitchFamily="34" charset="0"/>
                  <a:ea typeface="Arial Unicode MS" pitchFamily="34" charset="-128"/>
                </a:rPr>
                <a:t>5</a:t>
              </a:r>
            </a:p>
          </p:txBody>
        </p:sp>
        <p:sp>
          <p:nvSpPr>
            <p:cNvPr id="20527" name="Text Box 36">
              <a:extLst>
                <a:ext uri="{FF2B5EF4-FFF2-40B4-BE49-F238E27FC236}">
                  <a16:creationId xmlns:a16="http://schemas.microsoft.com/office/drawing/2014/main" id="{3CDEBF6F-E48F-48F9-8F7E-ADA7A76527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65" y="2688"/>
              <a:ext cx="239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latin typeface="Lucida Sans" panose="020B0602030504020204" pitchFamily="34" charset="0"/>
                  <a:ea typeface="Arial Unicode MS" pitchFamily="34" charset="-128"/>
                </a:rPr>
                <a:t>6</a:t>
              </a:r>
            </a:p>
          </p:txBody>
        </p:sp>
        <p:sp>
          <p:nvSpPr>
            <p:cNvPr id="20528" name="Text Box 37">
              <a:extLst>
                <a:ext uri="{FF2B5EF4-FFF2-40B4-BE49-F238E27FC236}">
                  <a16:creationId xmlns:a16="http://schemas.microsoft.com/office/drawing/2014/main" id="{D66D077F-B03F-4028-A726-A968C582A7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9" y="2688"/>
              <a:ext cx="36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latin typeface="Lucida Sans" panose="020B0602030504020204" pitchFamily="34" charset="0"/>
                  <a:ea typeface="Arial Unicode MS" pitchFamily="34" charset="-128"/>
                </a:rPr>
                <a:t>16</a:t>
              </a:r>
            </a:p>
          </p:txBody>
        </p:sp>
        <p:sp>
          <p:nvSpPr>
            <p:cNvPr id="20529" name="Text Box 38">
              <a:extLst>
                <a:ext uri="{FF2B5EF4-FFF2-40B4-BE49-F238E27FC236}">
                  <a16:creationId xmlns:a16="http://schemas.microsoft.com/office/drawing/2014/main" id="{A0C1F37C-9622-4638-B432-DF52CE7023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6" y="2688"/>
              <a:ext cx="36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latin typeface="Lucida Sans" panose="020B0602030504020204" pitchFamily="34" charset="0"/>
                  <a:ea typeface="Arial Unicode MS" pitchFamily="34" charset="-128"/>
                </a:rPr>
                <a:t>57</a:t>
              </a:r>
            </a:p>
          </p:txBody>
        </p:sp>
        <p:sp>
          <p:nvSpPr>
            <p:cNvPr id="20530" name="Text Box 39">
              <a:extLst>
                <a:ext uri="{FF2B5EF4-FFF2-40B4-BE49-F238E27FC236}">
                  <a16:creationId xmlns:a16="http://schemas.microsoft.com/office/drawing/2014/main" id="{0645C9D6-4DCE-439E-A39B-11CA22D4A6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4" y="2688"/>
              <a:ext cx="48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latin typeface="Lucida Sans" panose="020B0602030504020204" pitchFamily="34" charset="0"/>
                  <a:ea typeface="Arial Unicode MS" pitchFamily="34" charset="-128"/>
                </a:rPr>
                <a:t>132</a:t>
              </a:r>
            </a:p>
          </p:txBody>
        </p:sp>
      </p:grpSp>
      <p:grpSp>
        <p:nvGrpSpPr>
          <p:cNvPr id="20492" name="Group 52">
            <a:extLst>
              <a:ext uri="{FF2B5EF4-FFF2-40B4-BE49-F238E27FC236}">
                <a16:creationId xmlns:a16="http://schemas.microsoft.com/office/drawing/2014/main" id="{3E20B484-CD70-4639-B07E-9CAE419851F4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3560763"/>
            <a:ext cx="4443413" cy="482600"/>
            <a:chOff x="2064" y="2392"/>
            <a:chExt cx="2799" cy="304"/>
          </a:xfrm>
        </p:grpSpPr>
        <p:grpSp>
          <p:nvGrpSpPr>
            <p:cNvPr id="20508" name="Group 19">
              <a:extLst>
                <a:ext uri="{FF2B5EF4-FFF2-40B4-BE49-F238E27FC236}">
                  <a16:creationId xmlns:a16="http://schemas.microsoft.com/office/drawing/2014/main" id="{D0155682-D478-42A5-9DE3-A66D0913DB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64" y="2392"/>
              <a:ext cx="2688" cy="304"/>
              <a:chOff x="2064" y="2392"/>
              <a:chExt cx="2688" cy="304"/>
            </a:xfrm>
          </p:grpSpPr>
          <p:sp>
            <p:nvSpPr>
              <p:cNvPr id="20517" name="Rectangle 11">
                <a:extLst>
                  <a:ext uri="{FF2B5EF4-FFF2-40B4-BE49-F238E27FC236}">
                    <a16:creationId xmlns:a16="http://schemas.microsoft.com/office/drawing/2014/main" id="{2806FA6F-D4A0-45D3-8D40-8F2C420A69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" y="2392"/>
                <a:ext cx="132" cy="304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 sz="2400">
                  <a:latin typeface="Lucida Sans" panose="020B0602030504020204" pitchFamily="34" charset="0"/>
                  <a:ea typeface="Arial Unicode MS" pitchFamily="34" charset="-128"/>
                </a:endParaRPr>
              </a:p>
            </p:txBody>
          </p:sp>
          <p:sp>
            <p:nvSpPr>
              <p:cNvPr id="20518" name="Rectangle 13">
                <a:extLst>
                  <a:ext uri="{FF2B5EF4-FFF2-40B4-BE49-F238E27FC236}">
                    <a16:creationId xmlns:a16="http://schemas.microsoft.com/office/drawing/2014/main" id="{ADEDA305-285C-4074-B26F-9CA1AD0F72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2397"/>
                <a:ext cx="2304" cy="29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 sz="2400">
                  <a:latin typeface="Lucida Sans" panose="020B0602030504020204" pitchFamily="34" charset="0"/>
                  <a:ea typeface="Arial Unicode MS" pitchFamily="34" charset="-128"/>
                </a:endParaRPr>
              </a:p>
            </p:txBody>
          </p:sp>
          <p:sp>
            <p:nvSpPr>
              <p:cNvPr id="20519" name="Rectangle 15">
                <a:extLst>
                  <a:ext uri="{FF2B5EF4-FFF2-40B4-BE49-F238E27FC236}">
                    <a16:creationId xmlns:a16="http://schemas.microsoft.com/office/drawing/2014/main" id="{A01A7065-0BDD-4FF4-8889-8093A1FDBB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2" y="2397"/>
                <a:ext cx="1536" cy="29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 sz="2400">
                  <a:latin typeface="Lucida Sans" panose="020B0602030504020204" pitchFamily="34" charset="0"/>
                  <a:ea typeface="Arial Unicode MS" pitchFamily="34" charset="-128"/>
                </a:endParaRPr>
              </a:p>
            </p:txBody>
          </p:sp>
          <p:sp>
            <p:nvSpPr>
              <p:cNvPr id="20520" name="Rectangle 16">
                <a:extLst>
                  <a:ext uri="{FF2B5EF4-FFF2-40B4-BE49-F238E27FC236}">
                    <a16:creationId xmlns:a16="http://schemas.microsoft.com/office/drawing/2014/main" id="{AE5BA705-3439-4FC1-AFD0-1BBABE2432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6" y="2397"/>
                <a:ext cx="768" cy="29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 sz="2400">
                  <a:latin typeface="Lucida Sans" panose="020B0602030504020204" pitchFamily="34" charset="0"/>
                  <a:ea typeface="Arial Unicode MS" pitchFamily="34" charset="-128"/>
                </a:endParaRPr>
              </a:p>
            </p:txBody>
          </p:sp>
          <p:sp>
            <p:nvSpPr>
              <p:cNvPr id="20521" name="Line 18">
                <a:extLst>
                  <a:ext uri="{FF2B5EF4-FFF2-40B4-BE49-F238E27FC236}">
                    <a16:creationId xmlns:a16="http://schemas.microsoft.com/office/drawing/2014/main" id="{2D0F79FA-64A6-465A-95B0-983A2F1395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244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ru-RU"/>
              </a:p>
            </p:txBody>
          </p:sp>
        </p:grpSp>
        <p:sp>
          <p:nvSpPr>
            <p:cNvPr id="20509" name="Text Box 40">
              <a:extLst>
                <a:ext uri="{FF2B5EF4-FFF2-40B4-BE49-F238E27FC236}">
                  <a16:creationId xmlns:a16="http://schemas.microsoft.com/office/drawing/2014/main" id="{AD9102A3-E0B9-48CC-A7D5-9682039299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0" y="2400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latin typeface="Lucida Sans" panose="020B0602030504020204" pitchFamily="34" charset="0"/>
                  <a:ea typeface="Arial Unicode MS" pitchFamily="34" charset="-128"/>
                </a:rPr>
                <a:t>1</a:t>
              </a:r>
            </a:p>
          </p:txBody>
        </p:sp>
        <p:sp>
          <p:nvSpPr>
            <p:cNvPr id="20510" name="Text Box 41">
              <a:extLst>
                <a:ext uri="{FF2B5EF4-FFF2-40B4-BE49-F238E27FC236}">
                  <a16:creationId xmlns:a16="http://schemas.microsoft.com/office/drawing/2014/main" id="{C931D77D-A363-44D2-B08B-D719D3A33C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3" y="2400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latin typeface="Lucida Sans" panose="020B0602030504020204" pitchFamily="34" charset="0"/>
                  <a:ea typeface="Arial Unicode MS" pitchFamily="34" charset="-128"/>
                </a:rPr>
                <a:t>2</a:t>
              </a:r>
            </a:p>
          </p:txBody>
        </p:sp>
        <p:sp>
          <p:nvSpPr>
            <p:cNvPr id="20511" name="Text Box 42">
              <a:extLst>
                <a:ext uri="{FF2B5EF4-FFF2-40B4-BE49-F238E27FC236}">
                  <a16:creationId xmlns:a16="http://schemas.microsoft.com/office/drawing/2014/main" id="{BC6D4205-D16A-4BA5-8B8C-94E089AF31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" y="2400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latin typeface="Lucida Sans" panose="020B0602030504020204" pitchFamily="34" charset="0"/>
                  <a:ea typeface="Arial Unicode MS" pitchFamily="34" charset="-128"/>
                </a:rPr>
                <a:t>4</a:t>
              </a:r>
            </a:p>
          </p:txBody>
        </p:sp>
        <p:sp>
          <p:nvSpPr>
            <p:cNvPr id="20512" name="Text Box 43">
              <a:extLst>
                <a:ext uri="{FF2B5EF4-FFF2-40B4-BE49-F238E27FC236}">
                  <a16:creationId xmlns:a16="http://schemas.microsoft.com/office/drawing/2014/main" id="{F7DFB3F0-169F-4C26-AEC3-0153D77E2A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2400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latin typeface="Lucida Sans" panose="020B0602030504020204" pitchFamily="34" charset="0"/>
                  <a:ea typeface="Arial Unicode MS" pitchFamily="34" charset="-128"/>
                </a:rPr>
                <a:t>11</a:t>
              </a:r>
            </a:p>
          </p:txBody>
        </p:sp>
        <p:sp>
          <p:nvSpPr>
            <p:cNvPr id="20513" name="Text Box 44">
              <a:extLst>
                <a:ext uri="{FF2B5EF4-FFF2-40B4-BE49-F238E27FC236}">
                  <a16:creationId xmlns:a16="http://schemas.microsoft.com/office/drawing/2014/main" id="{4ADAAAC6-70C3-4C4D-B832-328A723D50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65" y="2400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latin typeface="Lucida Sans" panose="020B0602030504020204" pitchFamily="34" charset="0"/>
                  <a:ea typeface="Arial Unicode MS" pitchFamily="34" charset="-128"/>
                </a:rPr>
                <a:t>31</a:t>
              </a:r>
            </a:p>
          </p:txBody>
        </p:sp>
        <p:sp>
          <p:nvSpPr>
            <p:cNvPr id="20514" name="Text Box 45">
              <a:extLst>
                <a:ext uri="{FF2B5EF4-FFF2-40B4-BE49-F238E27FC236}">
                  <a16:creationId xmlns:a16="http://schemas.microsoft.com/office/drawing/2014/main" id="{98C94773-BBEB-491D-B827-1D56B1E904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9" y="2400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latin typeface="Lucida Sans" panose="020B0602030504020204" pitchFamily="34" charset="0"/>
                  <a:ea typeface="Arial Unicode MS" pitchFamily="34" charset="-128"/>
                </a:rPr>
                <a:t>45</a:t>
              </a:r>
            </a:p>
          </p:txBody>
        </p:sp>
        <p:sp>
          <p:nvSpPr>
            <p:cNvPr id="20515" name="Text Box 46">
              <a:extLst>
                <a:ext uri="{FF2B5EF4-FFF2-40B4-BE49-F238E27FC236}">
                  <a16:creationId xmlns:a16="http://schemas.microsoft.com/office/drawing/2014/main" id="{C8C9750D-33C4-4D49-98CF-86260D69DA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0" y="2400"/>
              <a:ext cx="43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latin typeface="Lucida Sans" panose="020B0602030504020204" pitchFamily="34" charset="0"/>
                  <a:ea typeface="Arial Unicode MS" pitchFamily="34" charset="-128"/>
                </a:rPr>
                <a:t>173</a:t>
              </a:r>
            </a:p>
          </p:txBody>
        </p:sp>
        <p:sp>
          <p:nvSpPr>
            <p:cNvPr id="20516" name="Text Box 47">
              <a:extLst>
                <a:ext uri="{FF2B5EF4-FFF2-40B4-BE49-F238E27FC236}">
                  <a16:creationId xmlns:a16="http://schemas.microsoft.com/office/drawing/2014/main" id="{0373814B-762C-41ED-BB59-7AB0E3827E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47" y="2400"/>
              <a:ext cx="11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</p:grpSp>
      <p:sp>
        <p:nvSpPr>
          <p:cNvPr id="20493" name="Text Box 48">
            <a:extLst>
              <a:ext uri="{FF2B5EF4-FFF2-40B4-BE49-F238E27FC236}">
                <a16:creationId xmlns:a16="http://schemas.microsoft.com/office/drawing/2014/main" id="{66B8A09E-15DA-4E75-94A7-CDAD49337C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4800600"/>
            <a:ext cx="379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latin typeface="Lucida Sans" panose="020B0602030504020204" pitchFamily="34" charset="0"/>
                <a:ea typeface="Arial Unicode MS" pitchFamily="34" charset="-128"/>
              </a:rPr>
              <a:t>2</a:t>
            </a:r>
          </a:p>
        </p:txBody>
      </p:sp>
      <p:sp>
        <p:nvSpPr>
          <p:cNvPr id="20494" name="AutoShape 49">
            <a:extLst>
              <a:ext uri="{FF2B5EF4-FFF2-40B4-BE49-F238E27FC236}">
                <a16:creationId xmlns:a16="http://schemas.microsoft.com/office/drawing/2014/main" id="{8AEDF51D-F494-4DC9-AF36-7B4C95267F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4876800"/>
            <a:ext cx="1143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495" name="Text Box 50">
            <a:extLst>
              <a:ext uri="{FF2B5EF4-FFF2-40B4-BE49-F238E27FC236}">
                <a16:creationId xmlns:a16="http://schemas.microsoft.com/office/drawing/2014/main" id="{61CBD258-4AE5-4605-B50B-6BCCAF2A39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4800600"/>
            <a:ext cx="574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latin typeface="Lucida Sans" panose="020B0602030504020204" pitchFamily="34" charset="0"/>
                <a:ea typeface="Arial Unicode MS" pitchFamily="34" charset="-128"/>
              </a:rPr>
              <a:t>31</a:t>
            </a:r>
          </a:p>
        </p:txBody>
      </p:sp>
      <p:sp>
        <p:nvSpPr>
          <p:cNvPr id="20496" name="TextBox 49">
            <a:extLst>
              <a:ext uri="{FF2B5EF4-FFF2-40B4-BE49-F238E27FC236}">
                <a16:creationId xmlns:a16="http://schemas.microsoft.com/office/drawing/2014/main" id="{5E4E9803-C646-46B7-9355-56ADF69CA2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9683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1.2</a:t>
            </a:r>
          </a:p>
        </p:txBody>
      </p:sp>
      <p:sp>
        <p:nvSpPr>
          <p:cNvPr id="20497" name="Text Box 46">
            <a:extLst>
              <a:ext uri="{FF2B5EF4-FFF2-40B4-BE49-F238E27FC236}">
                <a16:creationId xmlns:a16="http://schemas.microsoft.com/office/drawing/2014/main" id="{676831B3-B1CC-4EFC-B2D4-EFAE79BD8F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3733800"/>
            <a:ext cx="768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latin typeface="Lucida Sans" panose="020B0602030504020204" pitchFamily="34" charset="0"/>
                <a:ea typeface="Arial Unicode MS" pitchFamily="34" charset="-128"/>
              </a:rPr>
              <a:t>174</a:t>
            </a:r>
          </a:p>
        </p:txBody>
      </p:sp>
      <p:sp>
        <p:nvSpPr>
          <p:cNvPr id="20498" name="Text Box 50">
            <a:extLst>
              <a:ext uri="{FF2B5EF4-FFF2-40B4-BE49-F238E27FC236}">
                <a16:creationId xmlns:a16="http://schemas.microsoft.com/office/drawing/2014/main" id="{0F1151DD-2F75-44A1-9206-2FFC569850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6925" y="4800600"/>
            <a:ext cx="574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latin typeface="Lucida Sans" panose="020B0602030504020204" pitchFamily="34" charset="0"/>
                <a:ea typeface="Arial Unicode MS" pitchFamily="34" charset="-128"/>
              </a:rPr>
              <a:t>54</a:t>
            </a:r>
          </a:p>
        </p:txBody>
      </p:sp>
      <p:sp>
        <p:nvSpPr>
          <p:cNvPr id="20499" name="Text Box 50">
            <a:extLst>
              <a:ext uri="{FF2B5EF4-FFF2-40B4-BE49-F238E27FC236}">
                <a16:creationId xmlns:a16="http://schemas.microsoft.com/office/drawing/2014/main" id="{61FA1975-C6C7-46A1-BC33-788A84590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4800600"/>
            <a:ext cx="768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latin typeface="Lucida Sans" panose="020B0602030504020204" pitchFamily="34" charset="0"/>
                <a:ea typeface="Arial Unicode MS" pitchFamily="34" charset="-128"/>
              </a:rPr>
              <a:t>101</a:t>
            </a:r>
          </a:p>
        </p:txBody>
      </p:sp>
      <p:grpSp>
        <p:nvGrpSpPr>
          <p:cNvPr id="7" name="Group 54">
            <a:extLst>
              <a:ext uri="{FF2B5EF4-FFF2-40B4-BE49-F238E27FC236}">
                <a16:creationId xmlns:a16="http://schemas.microsoft.com/office/drawing/2014/main" id="{5BB78BCD-9B43-4A6F-B6DD-814C0EC1C9FC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3971925"/>
            <a:ext cx="1547813" cy="2398713"/>
            <a:chOff x="192" y="2502"/>
            <a:chExt cx="975" cy="1511"/>
          </a:xfrm>
        </p:grpSpPr>
        <p:sp>
          <p:nvSpPr>
            <p:cNvPr id="20505" name="AutoShape 46">
              <a:extLst>
                <a:ext uri="{FF2B5EF4-FFF2-40B4-BE49-F238E27FC236}">
                  <a16:creationId xmlns:a16="http://schemas.microsoft.com/office/drawing/2014/main" id="{F75C49F5-5FB9-4DC4-86C6-3FBA95C68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" y="2502"/>
              <a:ext cx="144" cy="960"/>
            </a:xfrm>
            <a:prstGeom prst="leftBrace">
              <a:avLst>
                <a:gd name="adj1" fmla="val 55556"/>
                <a:gd name="adj2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33838" name="Text Box 47">
              <a:extLst>
                <a:ext uri="{FF2B5EF4-FFF2-40B4-BE49-F238E27FC236}">
                  <a16:creationId xmlns:a16="http://schemas.microsoft.com/office/drawing/2014/main" id="{DB217197-E48E-4995-8918-5DA62FD6ED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" y="3725"/>
              <a:ext cx="889" cy="2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i="1">
                  <a:latin typeface="Tahoma" charset="0"/>
                  <a:ea typeface="Arial Unicode MS" pitchFamily="34" charset="-128"/>
                  <a:cs typeface="Arial Unicode MS" pitchFamily="34" charset="-128"/>
                </a:rPr>
                <a:t>Словарь</a:t>
              </a:r>
              <a:endParaRPr lang="en-US" sz="2400" i="1">
                <a:latin typeface="Tahoma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20507" name="AutoShape 48">
              <a:extLst>
                <a:ext uri="{FF2B5EF4-FFF2-40B4-BE49-F238E27FC236}">
                  <a16:creationId xmlns:a16="http://schemas.microsoft.com/office/drawing/2014/main" id="{345F3024-599E-4FF9-8392-C57D6555E757}"/>
                </a:ext>
              </a:extLst>
            </p:cNvPr>
            <p:cNvCxnSpPr>
              <a:cxnSpLocks noChangeShapeType="1"/>
              <a:stCxn id="33838" idx="1"/>
              <a:endCxn id="20505" idx="1"/>
            </p:cNvCxnSpPr>
            <p:nvPr/>
          </p:nvCxnSpPr>
          <p:spPr bwMode="auto">
            <a:xfrm rot="10800000">
              <a:off x="192" y="2982"/>
              <a:ext cx="86" cy="889"/>
            </a:xfrm>
            <a:prstGeom prst="curvedConnector3">
              <a:avLst>
                <a:gd name="adj1" fmla="val 26744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" name="Group 53">
            <a:extLst>
              <a:ext uri="{FF2B5EF4-FFF2-40B4-BE49-F238E27FC236}">
                <a16:creationId xmlns:a16="http://schemas.microsoft.com/office/drawing/2014/main" id="{DE697BE9-0053-41DE-B755-AF354592C0FD}"/>
              </a:ext>
            </a:extLst>
          </p:cNvPr>
          <p:cNvGrpSpPr>
            <a:grpSpLocks/>
          </p:cNvGrpSpPr>
          <p:nvPr/>
        </p:nvGrpSpPr>
        <p:grpSpPr bwMode="auto">
          <a:xfrm>
            <a:off x="3657600" y="5495925"/>
            <a:ext cx="5334000" cy="798513"/>
            <a:chOff x="2352" y="3600"/>
            <a:chExt cx="3360" cy="503"/>
          </a:xfrm>
        </p:grpSpPr>
        <p:sp>
          <p:nvSpPr>
            <p:cNvPr id="20503" name="AutoShape 51">
              <a:extLst>
                <a:ext uri="{FF2B5EF4-FFF2-40B4-BE49-F238E27FC236}">
                  <a16:creationId xmlns:a16="http://schemas.microsoft.com/office/drawing/2014/main" id="{E85676F6-D74B-4C56-A913-F41A06A56E6D}"/>
                </a:ext>
              </a:extLst>
            </p:cNvPr>
            <p:cNvSpPr>
              <a:spLocks/>
            </p:cNvSpPr>
            <p:nvPr/>
          </p:nvSpPr>
          <p:spPr bwMode="auto">
            <a:xfrm rot="-5400000">
              <a:off x="3924" y="2028"/>
              <a:ext cx="216" cy="3360"/>
            </a:xfrm>
            <a:prstGeom prst="leftBrace">
              <a:avLst>
                <a:gd name="adj1" fmla="val 129630"/>
                <a:gd name="adj2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2400">
                <a:latin typeface="Lucida Sans" panose="020B0602030504020204" pitchFamily="34" charset="0"/>
                <a:ea typeface="Arial Unicode MS" pitchFamily="34" charset="-128"/>
              </a:endParaRPr>
            </a:p>
          </p:txBody>
        </p:sp>
        <p:sp>
          <p:nvSpPr>
            <p:cNvPr id="20504" name="Text Box 52">
              <a:extLst>
                <a:ext uri="{FF2B5EF4-FFF2-40B4-BE49-F238E27FC236}">
                  <a16:creationId xmlns:a16="http://schemas.microsoft.com/office/drawing/2014/main" id="{80A7A513-792F-4652-8C84-CB4A1ED3CD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0" y="3815"/>
              <a:ext cx="940" cy="288"/>
            </a:xfrm>
            <a:prstGeom prst="rect">
              <a:avLst/>
            </a:prstGeom>
            <a:solidFill>
              <a:srgbClr val="83A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i="1">
                  <a:latin typeface="Tahoma" panose="020B0604030504040204" pitchFamily="34" charset="0"/>
                  <a:ea typeface="Arial Unicode MS" pitchFamily="34" charset="-128"/>
                </a:rPr>
                <a:t>Постинги</a:t>
              </a:r>
              <a:endParaRPr lang="en-US" altLang="ru-RU" sz="2400" i="1">
                <a:latin typeface="Tahoma" panose="020B0604030504040204" pitchFamily="34" charset="0"/>
                <a:ea typeface="Arial Unicode MS" pitchFamily="34" charset="-128"/>
              </a:endParaRPr>
            </a:p>
          </p:txBody>
        </p:sp>
      </p:grpSp>
      <p:sp>
        <p:nvSpPr>
          <p:cNvPr id="1200183" name="Text Box 55">
            <a:extLst>
              <a:ext uri="{FF2B5EF4-FFF2-40B4-BE49-F238E27FC236}">
                <a16:creationId xmlns:a16="http://schemas.microsoft.com/office/drawing/2014/main" id="{3BAEB677-E053-44B5-9EF5-27E0E46CDA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138" y="6308725"/>
            <a:ext cx="3217862" cy="8223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>
                <a:ea typeface="Arial Unicode MS" pitchFamily="34" charset="-128"/>
              </a:rPr>
              <a:t>Сортировка по</a:t>
            </a:r>
            <a:r>
              <a:rPr lang="en-US" altLang="ru-RU" sz="2400">
                <a:latin typeface="Lucida Sans" panose="020B0602030504020204" pitchFamily="34" charset="0"/>
                <a:ea typeface="Arial Unicode MS" pitchFamily="34" charset="-128"/>
              </a:rPr>
              <a:t> docID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B99540B-E142-44F4-A0E1-264ADF5C3F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54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00183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">
            <a:extLst>
              <a:ext uri="{FF2B5EF4-FFF2-40B4-BE49-F238E27FC236}">
                <a16:creationId xmlns:a16="http://schemas.microsoft.com/office/drawing/2014/main" id="{ED4B49F2-9297-4593-853E-804C717088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0"/>
            <a:ext cx="82296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>
                <a:solidFill>
                  <a:srgbClr val="000000"/>
                </a:solidFill>
                <a:latin typeface="Calibri" panose="020F0502020204030204" pitchFamily="34" charset="0"/>
              </a:rPr>
              <a:t>Инвертированный индекс</a:t>
            </a:r>
          </a:p>
        </p:txBody>
      </p:sp>
      <p:sp>
        <p:nvSpPr>
          <p:cNvPr id="21507" name="Text Box 2">
            <a:extLst>
              <a:ext uri="{FF2B5EF4-FFF2-40B4-BE49-F238E27FC236}">
                <a16:creationId xmlns:a16="http://schemas.microsoft.com/office/drawing/2014/main" id="{4139DA37-B35E-4217-9813-C09B8240F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908050"/>
            <a:ext cx="8291512" cy="564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1363" indent="-284163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ru-RU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Для каждого терма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800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ru-RU" altLang="ru-RU" sz="2800" i="1">
                <a:solidFill>
                  <a:srgbClr val="000000"/>
                </a:solidFill>
                <a:latin typeface="Calibri" panose="020F0502020204030204" pitchFamily="34" charset="0"/>
              </a:rPr>
              <a:t> нужно хранить список документов, которые содержат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2800" i="1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n-US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lvl="1" eaLnBrk="1" hangingPunct="1">
              <a:spcBef>
                <a:spcPts val="700"/>
              </a:spcBef>
              <a:buFont typeface="Arial" panose="020B0604020202020204" pitchFamily="34" charset="0"/>
              <a:buChar char="–"/>
            </a:pPr>
            <a:r>
              <a:rPr lang="ru-RU" altLang="ru-RU" sz="2800">
                <a:solidFill>
                  <a:srgbClr val="000000"/>
                </a:solidFill>
                <a:latin typeface="Calibri" panose="020F0502020204030204" pitchFamily="34" charset="0"/>
              </a:rPr>
              <a:t>Каждый документ идентифицируется номером документа - </a:t>
            </a:r>
            <a:r>
              <a:rPr lang="en-US" altLang="ru-RU" sz="2800" b="1">
                <a:solidFill>
                  <a:srgbClr val="000000"/>
                </a:solidFill>
                <a:latin typeface="Calibri" panose="020F0502020204030204" pitchFamily="34" charset="0"/>
              </a:rPr>
              <a:t>docID</a:t>
            </a:r>
          </a:p>
          <a:p>
            <a:pPr eaLnBrk="1" hangingPunct="1">
              <a:spcBef>
                <a:spcPts val="800"/>
              </a:spcBef>
              <a:buFont typeface="Arial" panose="020B0604020202020204" pitchFamily="34" charset="0"/>
              <a:buNone/>
            </a:pPr>
            <a:endParaRPr lang="en-US" altLang="ru-RU" sz="32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1508" name="Text Box 3">
            <a:extLst>
              <a:ext uri="{FF2B5EF4-FFF2-40B4-BE49-F238E27FC236}">
                <a16:creationId xmlns:a16="http://schemas.microsoft.com/office/drawing/2014/main" id="{5FEFECD5-F1FC-4957-A061-C69A470EB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DEA832CF-BC6E-4863-9742-8CF90E56E455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  <a:ea typeface="Arial Unicode MS" pitchFamily="34" charset="-128"/>
              </a:rPr>
              <a:pPr algn="r" eaLnBrk="1" hangingPunct="1"/>
              <a:t>9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21509" name="Text Box 4">
            <a:extLst>
              <a:ext uri="{FF2B5EF4-FFF2-40B4-BE49-F238E27FC236}">
                <a16:creationId xmlns:a16="http://schemas.microsoft.com/office/drawing/2014/main" id="{40B0D46D-D88C-415D-B0E2-5D4BB8D7A4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713" y="3733800"/>
            <a:ext cx="1206500" cy="4603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 i="1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Brutus</a:t>
            </a:r>
          </a:p>
        </p:txBody>
      </p:sp>
      <p:sp>
        <p:nvSpPr>
          <p:cNvPr id="21510" name="Text Box 5">
            <a:extLst>
              <a:ext uri="{FF2B5EF4-FFF2-40B4-BE49-F238E27FC236}">
                <a16:creationId xmlns:a16="http://schemas.microsoft.com/office/drawing/2014/main" id="{5484A27D-C550-4FFF-AB73-130DD89E6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3" y="4791075"/>
            <a:ext cx="1695450" cy="4603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 i="1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Calpurnia</a:t>
            </a:r>
          </a:p>
        </p:txBody>
      </p:sp>
      <p:sp>
        <p:nvSpPr>
          <p:cNvPr id="21511" name="Text Box 6">
            <a:extLst>
              <a:ext uri="{FF2B5EF4-FFF2-40B4-BE49-F238E27FC236}">
                <a16:creationId xmlns:a16="http://schemas.microsoft.com/office/drawing/2014/main" id="{F7CE3F65-C9D4-43E0-BD05-7E42A15503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267200"/>
            <a:ext cx="1295400" cy="46037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 b="1" i="1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Caesar</a:t>
            </a:r>
          </a:p>
        </p:txBody>
      </p:sp>
      <p:sp>
        <p:nvSpPr>
          <p:cNvPr id="21512" name="AutoShape 7">
            <a:extLst>
              <a:ext uri="{FF2B5EF4-FFF2-40B4-BE49-F238E27FC236}">
                <a16:creationId xmlns:a16="http://schemas.microsoft.com/office/drawing/2014/main" id="{7A1A23F0-1E40-4F01-B5C8-4D0439690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3810000"/>
            <a:ext cx="1143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513" name="AutoShape 8">
            <a:extLst>
              <a:ext uri="{FF2B5EF4-FFF2-40B4-BE49-F238E27FC236}">
                <a16:creationId xmlns:a16="http://schemas.microsoft.com/office/drawing/2014/main" id="{AEEB592E-5A42-44CF-AC92-FA05707570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4343400"/>
            <a:ext cx="1143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1514" name="Group 9">
            <a:extLst>
              <a:ext uri="{FF2B5EF4-FFF2-40B4-BE49-F238E27FC236}">
                <a16:creationId xmlns:a16="http://schemas.microsoft.com/office/drawing/2014/main" id="{017E9B67-FF51-4E04-B587-29ED11378742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4876800"/>
            <a:ext cx="4875213" cy="303213"/>
            <a:chOff x="2064" y="3072"/>
            <a:chExt cx="3071" cy="191"/>
          </a:xfrm>
        </p:grpSpPr>
        <p:sp>
          <p:nvSpPr>
            <p:cNvPr id="21553" name="Rectangle 10">
              <a:extLst>
                <a:ext uri="{FF2B5EF4-FFF2-40B4-BE49-F238E27FC236}">
                  <a16:creationId xmlns:a16="http://schemas.microsoft.com/office/drawing/2014/main" id="{BF0B5C2B-E709-4A3F-B8CF-7B6514BE26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3072"/>
              <a:ext cx="3071" cy="191"/>
            </a:xfrm>
            <a:prstGeom prst="rect">
              <a:avLst/>
            </a:prstGeom>
            <a:noFill/>
            <a:ln w="255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1554" name="Rectangle 11">
              <a:extLst>
                <a:ext uri="{FF2B5EF4-FFF2-40B4-BE49-F238E27FC236}">
                  <a16:creationId xmlns:a16="http://schemas.microsoft.com/office/drawing/2014/main" id="{A8ACA9A7-265B-465F-85C3-0B795CF45C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3072"/>
              <a:ext cx="2303" cy="191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1555" name="Rectangle 12">
              <a:extLst>
                <a:ext uri="{FF2B5EF4-FFF2-40B4-BE49-F238E27FC236}">
                  <a16:creationId xmlns:a16="http://schemas.microsoft.com/office/drawing/2014/main" id="{CCF1CE08-AA42-4ACE-B063-7BDADAE4C6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3072"/>
              <a:ext cx="1535" cy="191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1556" name="Rectangle 13">
              <a:extLst>
                <a:ext uri="{FF2B5EF4-FFF2-40B4-BE49-F238E27FC236}">
                  <a16:creationId xmlns:a16="http://schemas.microsoft.com/office/drawing/2014/main" id="{7C711AD9-6AF4-49C8-B2E9-54E58C34FB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072"/>
              <a:ext cx="767" cy="191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1557" name="Line 14">
              <a:extLst>
                <a:ext uri="{FF2B5EF4-FFF2-40B4-BE49-F238E27FC236}">
                  <a16:creationId xmlns:a16="http://schemas.microsoft.com/office/drawing/2014/main" id="{7EA5BCB1-A5CC-4878-A49B-03A63D9665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3072"/>
              <a:ext cx="0" cy="19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515" name="Group 15">
            <a:extLst>
              <a:ext uri="{FF2B5EF4-FFF2-40B4-BE49-F238E27FC236}">
                <a16:creationId xmlns:a16="http://schemas.microsoft.com/office/drawing/2014/main" id="{386AE6BF-1885-4122-BCBE-DF6332D76D97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4267200"/>
            <a:ext cx="4951413" cy="458788"/>
            <a:chOff x="2064" y="2688"/>
            <a:chExt cx="3119" cy="289"/>
          </a:xfrm>
        </p:grpSpPr>
        <p:grpSp>
          <p:nvGrpSpPr>
            <p:cNvPr id="21539" name="Group 16">
              <a:extLst>
                <a:ext uri="{FF2B5EF4-FFF2-40B4-BE49-F238E27FC236}">
                  <a16:creationId xmlns:a16="http://schemas.microsoft.com/office/drawing/2014/main" id="{90B79E6B-5E20-44E7-BAB4-17CE11EFA4F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64" y="2736"/>
              <a:ext cx="3071" cy="191"/>
              <a:chOff x="2064" y="2736"/>
              <a:chExt cx="3071" cy="191"/>
            </a:xfrm>
          </p:grpSpPr>
          <p:sp>
            <p:nvSpPr>
              <p:cNvPr id="21548" name="Rectangle 17">
                <a:extLst>
                  <a:ext uri="{FF2B5EF4-FFF2-40B4-BE49-F238E27FC236}">
                    <a16:creationId xmlns:a16="http://schemas.microsoft.com/office/drawing/2014/main" id="{3EDFC7B3-E56E-4F53-A4BB-FD74D8788E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" y="2736"/>
                <a:ext cx="3071" cy="191"/>
              </a:xfrm>
              <a:prstGeom prst="rect">
                <a:avLst/>
              </a:prstGeom>
              <a:noFill/>
              <a:ln w="255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1549" name="Rectangle 18">
                <a:extLst>
                  <a:ext uri="{FF2B5EF4-FFF2-40B4-BE49-F238E27FC236}">
                    <a16:creationId xmlns:a16="http://schemas.microsoft.com/office/drawing/2014/main" id="{16CBBA1F-00CD-4DCB-873C-C44DDA8AC0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2736"/>
                <a:ext cx="2303" cy="191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1550" name="Rectangle 19">
                <a:extLst>
                  <a:ext uri="{FF2B5EF4-FFF2-40B4-BE49-F238E27FC236}">
                    <a16:creationId xmlns:a16="http://schemas.microsoft.com/office/drawing/2014/main" id="{C8E00869-52CA-4F78-894A-2D2D4879FA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2" y="2736"/>
                <a:ext cx="1535" cy="191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1551" name="Rectangle 20">
                <a:extLst>
                  <a:ext uri="{FF2B5EF4-FFF2-40B4-BE49-F238E27FC236}">
                    <a16:creationId xmlns:a16="http://schemas.microsoft.com/office/drawing/2014/main" id="{CA9A22C6-D66E-417C-A233-9D985684E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6" y="2736"/>
                <a:ext cx="767" cy="191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1552" name="Line 21">
                <a:extLst>
                  <a:ext uri="{FF2B5EF4-FFF2-40B4-BE49-F238E27FC236}">
                    <a16:creationId xmlns:a16="http://schemas.microsoft.com/office/drawing/2014/main" id="{D825C85E-0D2B-4232-9352-E1D0B47071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2736"/>
                <a:ext cx="0" cy="191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540" name="Text Box 22">
              <a:extLst>
                <a:ext uri="{FF2B5EF4-FFF2-40B4-BE49-F238E27FC236}">
                  <a16:creationId xmlns:a16="http://schemas.microsoft.com/office/drawing/2014/main" id="{0116841C-08A9-4124-90B0-6B7267A448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44" y="2688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1</a:t>
              </a:r>
            </a:p>
          </p:txBody>
        </p:sp>
        <p:sp>
          <p:nvSpPr>
            <p:cNvPr id="21541" name="Text Box 23">
              <a:extLst>
                <a:ext uri="{FF2B5EF4-FFF2-40B4-BE49-F238E27FC236}">
                  <a16:creationId xmlns:a16="http://schemas.microsoft.com/office/drawing/2014/main" id="{A9830FF0-4124-432F-AF98-CA62DE34E2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76" y="2688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2</a:t>
              </a:r>
            </a:p>
          </p:txBody>
        </p:sp>
        <p:sp>
          <p:nvSpPr>
            <p:cNvPr id="21542" name="Text Box 24">
              <a:extLst>
                <a:ext uri="{FF2B5EF4-FFF2-40B4-BE49-F238E27FC236}">
                  <a16:creationId xmlns:a16="http://schemas.microsoft.com/office/drawing/2014/main" id="{2F0FA78C-B57F-49FF-8110-C14181F076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7" y="2688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4</a:t>
              </a:r>
            </a:p>
          </p:txBody>
        </p:sp>
        <p:sp>
          <p:nvSpPr>
            <p:cNvPr id="21543" name="Text Box 25">
              <a:extLst>
                <a:ext uri="{FF2B5EF4-FFF2-40B4-BE49-F238E27FC236}">
                  <a16:creationId xmlns:a16="http://schemas.microsoft.com/office/drawing/2014/main" id="{F0CECCC1-DE0D-4AF4-B0EC-2197CE4116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06" y="2688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5</a:t>
              </a:r>
            </a:p>
          </p:txBody>
        </p:sp>
        <p:sp>
          <p:nvSpPr>
            <p:cNvPr id="21544" name="Text Box 26">
              <a:extLst>
                <a:ext uri="{FF2B5EF4-FFF2-40B4-BE49-F238E27FC236}">
                  <a16:creationId xmlns:a16="http://schemas.microsoft.com/office/drawing/2014/main" id="{FCD876E1-E9EB-4A53-9EBB-FAE06E0799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67" y="2688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6</a:t>
              </a:r>
            </a:p>
          </p:txBody>
        </p:sp>
        <p:sp>
          <p:nvSpPr>
            <p:cNvPr id="21545" name="Text Box 27">
              <a:extLst>
                <a:ext uri="{FF2B5EF4-FFF2-40B4-BE49-F238E27FC236}">
                  <a16:creationId xmlns:a16="http://schemas.microsoft.com/office/drawing/2014/main" id="{4E5438A2-C287-4233-A6C4-8A26BD98B7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2" y="2688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16</a:t>
              </a:r>
            </a:p>
          </p:txBody>
        </p:sp>
        <p:sp>
          <p:nvSpPr>
            <p:cNvPr id="21546" name="Text Box 28">
              <a:extLst>
                <a:ext uri="{FF2B5EF4-FFF2-40B4-BE49-F238E27FC236}">
                  <a16:creationId xmlns:a16="http://schemas.microsoft.com/office/drawing/2014/main" id="{D9B404EB-7D1F-473E-B24A-199399FEB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9" y="2688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57</a:t>
              </a:r>
            </a:p>
          </p:txBody>
        </p:sp>
        <p:sp>
          <p:nvSpPr>
            <p:cNvPr id="21547" name="Text Box 29">
              <a:extLst>
                <a:ext uri="{FF2B5EF4-FFF2-40B4-BE49-F238E27FC236}">
                  <a16:creationId xmlns:a16="http://schemas.microsoft.com/office/drawing/2014/main" id="{D240F128-0A5F-4380-90B9-6D8AB6117B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8" y="2688"/>
              <a:ext cx="47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132</a:t>
              </a:r>
            </a:p>
          </p:txBody>
        </p:sp>
      </p:grpSp>
      <p:grpSp>
        <p:nvGrpSpPr>
          <p:cNvPr id="21516" name="Group 30">
            <a:extLst>
              <a:ext uri="{FF2B5EF4-FFF2-40B4-BE49-F238E27FC236}">
                <a16:creationId xmlns:a16="http://schemas.microsoft.com/office/drawing/2014/main" id="{5080612E-8D9B-49B9-A205-7A930284AB90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3560763"/>
            <a:ext cx="4441825" cy="481012"/>
            <a:chOff x="2064" y="2243"/>
            <a:chExt cx="2798" cy="303"/>
          </a:xfrm>
        </p:grpSpPr>
        <p:grpSp>
          <p:nvGrpSpPr>
            <p:cNvPr id="21525" name="Group 31">
              <a:extLst>
                <a:ext uri="{FF2B5EF4-FFF2-40B4-BE49-F238E27FC236}">
                  <a16:creationId xmlns:a16="http://schemas.microsoft.com/office/drawing/2014/main" id="{7E9CA45C-B9D7-407A-B273-378E00941E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64" y="2243"/>
              <a:ext cx="2687" cy="303"/>
              <a:chOff x="2064" y="2243"/>
              <a:chExt cx="2687" cy="303"/>
            </a:xfrm>
          </p:grpSpPr>
          <p:sp>
            <p:nvSpPr>
              <p:cNvPr id="21534" name="Rectangle 32">
                <a:extLst>
                  <a:ext uri="{FF2B5EF4-FFF2-40B4-BE49-F238E27FC236}">
                    <a16:creationId xmlns:a16="http://schemas.microsoft.com/office/drawing/2014/main" id="{696D96EC-F651-451C-92BE-6B74E2C3F9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" y="2243"/>
                <a:ext cx="131" cy="303"/>
              </a:xfrm>
              <a:prstGeom prst="rect">
                <a:avLst/>
              </a:prstGeom>
              <a:noFill/>
              <a:ln w="255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1535" name="Rectangle 33">
                <a:extLst>
                  <a:ext uri="{FF2B5EF4-FFF2-40B4-BE49-F238E27FC236}">
                    <a16:creationId xmlns:a16="http://schemas.microsoft.com/office/drawing/2014/main" id="{7B200D2B-E44D-4F9D-97FA-55EF0E17A6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2248"/>
                <a:ext cx="2303" cy="293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1536" name="Rectangle 34">
                <a:extLst>
                  <a:ext uri="{FF2B5EF4-FFF2-40B4-BE49-F238E27FC236}">
                    <a16:creationId xmlns:a16="http://schemas.microsoft.com/office/drawing/2014/main" id="{24943FBD-2B88-47D0-837A-45453F063F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2" y="2248"/>
                <a:ext cx="1535" cy="293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1537" name="Rectangle 35">
                <a:extLst>
                  <a:ext uri="{FF2B5EF4-FFF2-40B4-BE49-F238E27FC236}">
                    <a16:creationId xmlns:a16="http://schemas.microsoft.com/office/drawing/2014/main" id="{14319A3C-8FBF-4024-954E-E159758CC4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6" y="2248"/>
                <a:ext cx="767" cy="293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1538" name="Line 36">
                <a:extLst>
                  <a:ext uri="{FF2B5EF4-FFF2-40B4-BE49-F238E27FC236}">
                    <a16:creationId xmlns:a16="http://schemas.microsoft.com/office/drawing/2014/main" id="{DD190FD9-F943-478E-8829-BD2AE1BDD4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2299"/>
                <a:ext cx="0" cy="191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526" name="Text Box 37">
              <a:extLst>
                <a:ext uri="{FF2B5EF4-FFF2-40B4-BE49-F238E27FC236}">
                  <a16:creationId xmlns:a16="http://schemas.microsoft.com/office/drawing/2014/main" id="{4304453E-2A24-48A9-9EC2-505F02E64B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4" y="2251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1</a:t>
              </a:r>
            </a:p>
          </p:txBody>
        </p:sp>
        <p:sp>
          <p:nvSpPr>
            <p:cNvPr id="21527" name="Text Box 38">
              <a:extLst>
                <a:ext uri="{FF2B5EF4-FFF2-40B4-BE49-F238E27FC236}">
                  <a16:creationId xmlns:a16="http://schemas.microsoft.com/office/drawing/2014/main" id="{4AEA2210-AC62-4415-8C1E-1638734A00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7" y="2251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2</a:t>
              </a:r>
            </a:p>
          </p:txBody>
        </p:sp>
        <p:sp>
          <p:nvSpPr>
            <p:cNvPr id="21528" name="Text Box 39">
              <a:extLst>
                <a:ext uri="{FF2B5EF4-FFF2-40B4-BE49-F238E27FC236}">
                  <a16:creationId xmlns:a16="http://schemas.microsoft.com/office/drawing/2014/main" id="{105916C0-64FD-471F-BE5A-5DEA704FDF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2" y="2251"/>
              <a:ext cx="23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4</a:t>
              </a:r>
            </a:p>
          </p:txBody>
        </p:sp>
        <p:sp>
          <p:nvSpPr>
            <p:cNvPr id="21529" name="Text Box 40">
              <a:extLst>
                <a:ext uri="{FF2B5EF4-FFF2-40B4-BE49-F238E27FC236}">
                  <a16:creationId xmlns:a16="http://schemas.microsoft.com/office/drawing/2014/main" id="{E4A1D76F-3E75-4E8B-8CD3-C41D884FA7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1" y="2251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11</a:t>
              </a:r>
            </a:p>
          </p:txBody>
        </p:sp>
        <p:sp>
          <p:nvSpPr>
            <p:cNvPr id="21530" name="Text Box 41">
              <a:extLst>
                <a:ext uri="{FF2B5EF4-FFF2-40B4-BE49-F238E27FC236}">
                  <a16:creationId xmlns:a16="http://schemas.microsoft.com/office/drawing/2014/main" id="{C442BD58-4D82-4404-9BD7-33EAAD7B6E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2" y="2251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31</a:t>
              </a:r>
            </a:p>
          </p:txBody>
        </p:sp>
        <p:sp>
          <p:nvSpPr>
            <p:cNvPr id="21531" name="Text Box 42">
              <a:extLst>
                <a:ext uri="{FF2B5EF4-FFF2-40B4-BE49-F238E27FC236}">
                  <a16:creationId xmlns:a16="http://schemas.microsoft.com/office/drawing/2014/main" id="{7BD9D758-31ED-4860-B553-55F354A5C8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6" y="2251"/>
              <a:ext cx="355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45</a:t>
              </a:r>
            </a:p>
          </p:txBody>
        </p:sp>
        <p:sp>
          <p:nvSpPr>
            <p:cNvPr id="21532" name="Text Box 43">
              <a:extLst>
                <a:ext uri="{FF2B5EF4-FFF2-40B4-BE49-F238E27FC236}">
                  <a16:creationId xmlns:a16="http://schemas.microsoft.com/office/drawing/2014/main" id="{AD284BF3-7934-41AF-8702-45449F69A1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00" y="2251"/>
              <a:ext cx="47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2400">
                  <a:solidFill>
                    <a:srgbClr val="000000"/>
                  </a:solidFill>
                  <a:latin typeface="Lucida Sans" panose="020B0602030504020204" pitchFamily="34" charset="0"/>
                  <a:ea typeface="Arial Unicode MS" pitchFamily="34" charset="-128"/>
                </a:rPr>
                <a:t>173</a:t>
              </a:r>
            </a:p>
          </p:txBody>
        </p:sp>
        <p:sp>
          <p:nvSpPr>
            <p:cNvPr id="21533" name="Text Box 44">
              <a:extLst>
                <a:ext uri="{FF2B5EF4-FFF2-40B4-BE49-F238E27FC236}">
                  <a16:creationId xmlns:a16="http://schemas.microsoft.com/office/drawing/2014/main" id="{C53EA886-D5E4-4DA0-972B-BF4E88EF32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47" y="2251"/>
              <a:ext cx="115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21517" name="Text Box 45">
            <a:extLst>
              <a:ext uri="{FF2B5EF4-FFF2-40B4-BE49-F238E27FC236}">
                <a16:creationId xmlns:a16="http://schemas.microsoft.com/office/drawing/2014/main" id="{B933E98F-3EDB-48D8-B648-6B5571314D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9775" y="4800600"/>
            <a:ext cx="3730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2</a:t>
            </a:r>
          </a:p>
        </p:txBody>
      </p:sp>
      <p:sp>
        <p:nvSpPr>
          <p:cNvPr id="21518" name="AutoShape 46">
            <a:extLst>
              <a:ext uri="{FF2B5EF4-FFF2-40B4-BE49-F238E27FC236}">
                <a16:creationId xmlns:a16="http://schemas.microsoft.com/office/drawing/2014/main" id="{BBA95C21-4B37-4047-A502-2014C0E37F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4876800"/>
            <a:ext cx="1143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519" name="Text Box 47">
            <a:extLst>
              <a:ext uri="{FF2B5EF4-FFF2-40B4-BE49-F238E27FC236}">
                <a16:creationId xmlns:a16="http://schemas.microsoft.com/office/drawing/2014/main" id="{0009CAE6-4E3F-4C48-A8B5-497E0DFD4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0488" y="4800600"/>
            <a:ext cx="565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31</a:t>
            </a:r>
          </a:p>
        </p:txBody>
      </p:sp>
      <p:sp>
        <p:nvSpPr>
          <p:cNvPr id="12336" name="Text Box 48">
            <a:extLst>
              <a:ext uri="{FF2B5EF4-FFF2-40B4-BE49-F238E27FC236}">
                <a16:creationId xmlns:a16="http://schemas.microsoft.com/office/drawing/2014/main" id="{9B9EB791-C32E-4BF7-8DAB-9E17C9549D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5562600"/>
            <a:ext cx="5334000" cy="825500"/>
          </a:xfrm>
          <a:prstGeom prst="rect">
            <a:avLst/>
          </a:prstGeom>
          <a:solidFill>
            <a:srgbClr val="4F81BD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000000"/>
                </a:solidFill>
                <a:ea typeface="Arial Unicode MS" pitchFamily="34" charset="-128"/>
              </a:rPr>
              <a:t>Добавление слова</a:t>
            </a:r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en-US" altLang="ru-RU" sz="2400" b="1" i="1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Caesar</a:t>
            </a:r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</a:t>
            </a:r>
            <a:r>
              <a:rPr lang="ru-RU" altLang="ru-RU" sz="2400">
                <a:solidFill>
                  <a:srgbClr val="000000"/>
                </a:solidFill>
                <a:ea typeface="Arial Unicode MS" pitchFamily="34" charset="-128"/>
              </a:rPr>
              <a:t>к документу</a:t>
            </a:r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 14? </a:t>
            </a:r>
          </a:p>
        </p:txBody>
      </p:sp>
      <p:sp>
        <p:nvSpPr>
          <p:cNvPr id="21521" name="Text Box 49">
            <a:extLst>
              <a:ext uri="{FF2B5EF4-FFF2-40B4-BE49-F238E27FC236}">
                <a16:creationId xmlns:a16="http://schemas.microsoft.com/office/drawing/2014/main" id="{157BF359-21F8-4B4F-A6CE-00D9CE2F83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6350" y="-33338"/>
            <a:ext cx="955675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Lucida Sans" panose="020B0602030504020204" pitchFamily="34" charset="0"/>
                <a:ea typeface="Arial Unicode MS" pitchFamily="34" charset="-128"/>
              </a:rPr>
              <a:t>Sec. 1.2</a:t>
            </a:r>
          </a:p>
        </p:txBody>
      </p:sp>
      <p:sp>
        <p:nvSpPr>
          <p:cNvPr id="21522" name="Text Box 50">
            <a:extLst>
              <a:ext uri="{FF2B5EF4-FFF2-40B4-BE49-F238E27FC236}">
                <a16:creationId xmlns:a16="http://schemas.microsoft.com/office/drawing/2014/main" id="{E0235BB6-9125-4F29-B1C3-F053DAE42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950" y="3733800"/>
            <a:ext cx="7572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174</a:t>
            </a:r>
          </a:p>
        </p:txBody>
      </p:sp>
      <p:sp>
        <p:nvSpPr>
          <p:cNvPr id="21523" name="Text Box 51">
            <a:extLst>
              <a:ext uri="{FF2B5EF4-FFF2-40B4-BE49-F238E27FC236}">
                <a16:creationId xmlns:a16="http://schemas.microsoft.com/office/drawing/2014/main" id="{205F080B-3A38-4972-8CDC-A625883741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1688" y="4800600"/>
            <a:ext cx="565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54</a:t>
            </a:r>
          </a:p>
        </p:txBody>
      </p:sp>
      <p:sp>
        <p:nvSpPr>
          <p:cNvPr id="21524" name="Text Box 52">
            <a:extLst>
              <a:ext uri="{FF2B5EF4-FFF2-40B4-BE49-F238E27FC236}">
                <a16:creationId xmlns:a16="http://schemas.microsoft.com/office/drawing/2014/main" id="{9A033AA9-C452-40AA-A2C2-EC3C9D5A1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5550" y="4800600"/>
            <a:ext cx="7572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400">
                <a:solidFill>
                  <a:srgbClr val="000000"/>
                </a:solidFill>
                <a:latin typeface="Lucida Sans" panose="020B0602030504020204" pitchFamily="34" charset="0"/>
                <a:ea typeface="Arial Unicode MS" pitchFamily="34" charset="-128"/>
              </a:rPr>
              <a:t>101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7EE895F-6DDA-41D1-B187-52D936B29D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99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2295</Words>
  <Application>Microsoft Office PowerPoint</Application>
  <PresentationFormat>Экран (4:3)</PresentationFormat>
  <Paragraphs>655</Paragraphs>
  <Slides>52</Slides>
  <Notes>41</Notes>
  <HiddenSlides>0</HiddenSlides>
  <MMClips>48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52</vt:i4>
      </vt:variant>
    </vt:vector>
  </HeadingPairs>
  <TitlesOfParts>
    <vt:vector size="65" baseType="lpstr">
      <vt:lpstr>Arial</vt:lpstr>
      <vt:lpstr>Arial Unicode MS</vt:lpstr>
      <vt:lpstr>Calibri</vt:lpstr>
      <vt:lpstr>Lucida Sans</vt:lpstr>
      <vt:lpstr>Lucida Sans Unicode</vt:lpstr>
      <vt:lpstr>Palatino Linotype</vt:lpstr>
      <vt:lpstr>Symbol</vt:lpstr>
      <vt:lpstr>Tahoma</vt:lpstr>
      <vt:lpstr>Times New Roman</vt:lpstr>
      <vt:lpstr>Оформление по умолчанию</vt:lpstr>
      <vt:lpstr>Microsoft Excel 97-2003 Worksheet</vt:lpstr>
      <vt:lpstr>Формула</vt:lpstr>
      <vt:lpstr>Equation</vt:lpstr>
      <vt:lpstr>Модели  информационного поиска</vt:lpstr>
      <vt:lpstr>Модели поиска</vt:lpstr>
      <vt:lpstr>Булев поиск</vt:lpstr>
      <vt:lpstr>Презентация PowerPoint</vt:lpstr>
      <vt:lpstr>Презентация PowerPoint</vt:lpstr>
      <vt:lpstr>Большие коллекции</vt:lpstr>
      <vt:lpstr>Презентация PowerPoint</vt:lpstr>
      <vt:lpstr>Инвертированный индекс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Векторная модель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Векторная модель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tf-idf взвешивание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Вычисление сходства</vt:lpstr>
      <vt:lpstr>Варианты весов</vt:lpstr>
      <vt:lpstr>Презентация PowerPoint</vt:lpstr>
      <vt:lpstr>Презентация PowerPoint</vt:lpstr>
      <vt:lpstr>Презентация PowerPoint</vt:lpstr>
      <vt:lpstr>Задание на дом (след.раз) </vt:lpstr>
      <vt:lpstr>Задача-продолжение</vt:lpstr>
      <vt:lpstr>Задание на дом (на 2 недели)</vt:lpstr>
      <vt:lpstr>Задача в аудитории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louk</dc:creator>
  <cp:lastModifiedBy>Наталья Лукашевич</cp:lastModifiedBy>
  <cp:revision>74</cp:revision>
  <dcterms:created xsi:type="dcterms:W3CDTF">2015-03-04T12:37:58Z</dcterms:created>
  <dcterms:modified xsi:type="dcterms:W3CDTF">2019-05-20T08:28:27Z</dcterms:modified>
</cp:coreProperties>
</file>